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2" r:id="rId3"/>
    <p:sldId id="259" r:id="rId4"/>
    <p:sldId id="260" r:id="rId5"/>
    <p:sldId id="261" r:id="rId6"/>
    <p:sldId id="263" r:id="rId7"/>
    <p:sldId id="27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0" autoAdjust="0"/>
    <p:restoredTop sz="94660"/>
  </p:normalViewPr>
  <p:slideViewPr>
    <p:cSldViewPr snapToGrid="0">
      <p:cViewPr varScale="1">
        <p:scale>
          <a:sx n="102" d="100"/>
          <a:sy n="102" d="100"/>
        </p:scale>
        <p:origin x="6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B4ED99-94DC-434F-B922-649233D65D8B}"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F6B7E718-ED38-4988-98A4-A6E0707C71D1}">
      <dgm:prSet/>
      <dgm:spPr/>
      <dgm:t>
        <a:bodyPr/>
        <a:lstStyle/>
        <a:p>
          <a:r>
            <a:rPr lang="en-US"/>
            <a:t>Colorado Secretary of State</a:t>
          </a:r>
        </a:p>
      </dgm:t>
    </dgm:pt>
    <dgm:pt modelId="{619AA435-17AA-446E-A192-D291DFA8B380}" type="parTrans" cxnId="{78870092-6446-41A1-B02F-7D333D64123F}">
      <dgm:prSet/>
      <dgm:spPr/>
      <dgm:t>
        <a:bodyPr/>
        <a:lstStyle/>
        <a:p>
          <a:endParaRPr lang="en-US"/>
        </a:p>
      </dgm:t>
    </dgm:pt>
    <dgm:pt modelId="{93E8B169-3225-48DE-B10C-FC6660DFBB2A}" type="sibTrans" cxnId="{78870092-6446-41A1-B02F-7D333D64123F}">
      <dgm:prSet/>
      <dgm:spPr/>
      <dgm:t>
        <a:bodyPr/>
        <a:lstStyle/>
        <a:p>
          <a:endParaRPr lang="en-US"/>
        </a:p>
      </dgm:t>
    </dgm:pt>
    <dgm:pt modelId="{1C32421C-F4DB-4571-B66B-00D49B075046}">
      <dgm:prSet/>
      <dgm:spPr/>
      <dgm:t>
        <a:bodyPr/>
        <a:lstStyle/>
        <a:p>
          <a:r>
            <a:rPr lang="en-US"/>
            <a:t>Colorado Blue Book</a:t>
          </a:r>
        </a:p>
      </dgm:t>
    </dgm:pt>
    <dgm:pt modelId="{28E6474A-566B-451E-B4DD-04D055C1488A}" type="parTrans" cxnId="{88CA57EA-F3DD-4A1A-8822-49695A09E62A}">
      <dgm:prSet/>
      <dgm:spPr/>
      <dgm:t>
        <a:bodyPr/>
        <a:lstStyle/>
        <a:p>
          <a:endParaRPr lang="en-US"/>
        </a:p>
      </dgm:t>
    </dgm:pt>
    <dgm:pt modelId="{4C9A03E0-6A4C-43DD-8DF0-C6C68D354939}" type="sibTrans" cxnId="{88CA57EA-F3DD-4A1A-8822-49695A09E62A}">
      <dgm:prSet/>
      <dgm:spPr/>
      <dgm:t>
        <a:bodyPr/>
        <a:lstStyle/>
        <a:p>
          <a:endParaRPr lang="en-US"/>
        </a:p>
      </dgm:t>
    </dgm:pt>
    <dgm:pt modelId="{86E36880-7222-436E-8D90-30258F5AD2A5}">
      <dgm:prSet/>
      <dgm:spPr/>
      <dgm:t>
        <a:bodyPr/>
        <a:lstStyle/>
        <a:p>
          <a:r>
            <a:rPr lang="en-US" dirty="0"/>
            <a:t>News outlets</a:t>
          </a:r>
        </a:p>
      </dgm:t>
    </dgm:pt>
    <dgm:pt modelId="{6176F2C3-4EA9-4CA4-9BE0-53B169A1F88A}" type="parTrans" cxnId="{E1C2AF32-1A4D-4011-8D9A-9F9CFB841637}">
      <dgm:prSet/>
      <dgm:spPr/>
      <dgm:t>
        <a:bodyPr/>
        <a:lstStyle/>
        <a:p>
          <a:endParaRPr lang="en-US"/>
        </a:p>
      </dgm:t>
    </dgm:pt>
    <dgm:pt modelId="{F992E828-2315-4DF7-9BD6-671B867725E8}" type="sibTrans" cxnId="{E1C2AF32-1A4D-4011-8D9A-9F9CFB841637}">
      <dgm:prSet/>
      <dgm:spPr/>
      <dgm:t>
        <a:bodyPr/>
        <a:lstStyle/>
        <a:p>
          <a:endParaRPr lang="en-US"/>
        </a:p>
      </dgm:t>
    </dgm:pt>
    <dgm:pt modelId="{C2EE50EE-FBC4-4725-8182-9A45BDB7A575}">
      <dgm:prSet/>
      <dgm:spPr/>
      <dgm:t>
        <a:bodyPr/>
        <a:lstStyle/>
        <a:p>
          <a:r>
            <a:rPr lang="en-US"/>
            <a:t>Candidates and issue websites and social media accounts</a:t>
          </a:r>
        </a:p>
      </dgm:t>
    </dgm:pt>
    <dgm:pt modelId="{0D42A5D9-7E1E-4B31-9FEB-AB338C852504}" type="parTrans" cxnId="{07F1B37C-B9B1-4837-BB1A-B9246DD75C61}">
      <dgm:prSet/>
      <dgm:spPr/>
      <dgm:t>
        <a:bodyPr/>
        <a:lstStyle/>
        <a:p>
          <a:endParaRPr lang="en-US"/>
        </a:p>
      </dgm:t>
    </dgm:pt>
    <dgm:pt modelId="{DAC3298C-33C2-441F-A132-D9E2F2C4C6D1}" type="sibTrans" cxnId="{07F1B37C-B9B1-4837-BB1A-B9246DD75C61}">
      <dgm:prSet/>
      <dgm:spPr/>
      <dgm:t>
        <a:bodyPr/>
        <a:lstStyle/>
        <a:p>
          <a:endParaRPr lang="en-US"/>
        </a:p>
      </dgm:t>
    </dgm:pt>
    <dgm:pt modelId="{B21809C2-32AE-4BC8-A82B-58E88BD1A306}">
      <dgm:prSet/>
      <dgm:spPr/>
      <dgm:t>
        <a:bodyPr/>
        <a:lstStyle/>
        <a:p>
          <a:r>
            <a:rPr lang="en-US"/>
            <a:t>Candidate and issue forums and debates</a:t>
          </a:r>
        </a:p>
      </dgm:t>
    </dgm:pt>
    <dgm:pt modelId="{EF8A95DA-9D80-446D-B882-E6EB18EED1A1}" type="parTrans" cxnId="{E6068C07-718C-4066-9CDD-233A21860E8B}">
      <dgm:prSet/>
      <dgm:spPr/>
      <dgm:t>
        <a:bodyPr/>
        <a:lstStyle/>
        <a:p>
          <a:endParaRPr lang="en-US"/>
        </a:p>
      </dgm:t>
    </dgm:pt>
    <dgm:pt modelId="{2572DA96-54A3-42CB-9B6A-2AA852DA3EF2}" type="sibTrans" cxnId="{E6068C07-718C-4066-9CDD-233A21860E8B}">
      <dgm:prSet/>
      <dgm:spPr/>
      <dgm:t>
        <a:bodyPr/>
        <a:lstStyle/>
        <a:p>
          <a:endParaRPr lang="en-US"/>
        </a:p>
      </dgm:t>
    </dgm:pt>
    <dgm:pt modelId="{4879076A-9BDB-407B-98E2-FE4E0B610FF0}">
      <dgm:prSet/>
      <dgm:spPr/>
      <dgm:t>
        <a:bodyPr/>
        <a:lstStyle/>
        <a:p>
          <a:r>
            <a:rPr lang="en-US"/>
            <a:t>An organization you trust</a:t>
          </a:r>
        </a:p>
      </dgm:t>
    </dgm:pt>
    <dgm:pt modelId="{B6D0197F-D9A8-4054-9BFA-D8A7B0A8D8C7}" type="parTrans" cxnId="{82C01808-C2E1-4E52-9FC6-6AF6B6849BF2}">
      <dgm:prSet/>
      <dgm:spPr/>
      <dgm:t>
        <a:bodyPr/>
        <a:lstStyle/>
        <a:p>
          <a:endParaRPr lang="en-US"/>
        </a:p>
      </dgm:t>
    </dgm:pt>
    <dgm:pt modelId="{CA6ABFED-A8D0-41E3-89AF-3ED6326BA30A}" type="sibTrans" cxnId="{82C01808-C2E1-4E52-9FC6-6AF6B6849BF2}">
      <dgm:prSet/>
      <dgm:spPr/>
      <dgm:t>
        <a:bodyPr/>
        <a:lstStyle/>
        <a:p>
          <a:endParaRPr lang="en-US"/>
        </a:p>
      </dgm:t>
    </dgm:pt>
    <dgm:pt modelId="{680E332B-7BEB-4FB4-8C2B-BACCCD612D3F}" type="pres">
      <dgm:prSet presAssocID="{D7B4ED99-94DC-434F-B922-649233D65D8B}" presName="diagram" presStyleCnt="0">
        <dgm:presLayoutVars>
          <dgm:dir/>
          <dgm:resizeHandles val="exact"/>
        </dgm:presLayoutVars>
      </dgm:prSet>
      <dgm:spPr/>
    </dgm:pt>
    <dgm:pt modelId="{084AB265-F306-4D42-9631-B57ADF24E7DC}" type="pres">
      <dgm:prSet presAssocID="{F6B7E718-ED38-4988-98A4-A6E0707C71D1}" presName="node" presStyleLbl="node1" presStyleIdx="0" presStyleCnt="6">
        <dgm:presLayoutVars>
          <dgm:bulletEnabled val="1"/>
        </dgm:presLayoutVars>
      </dgm:prSet>
      <dgm:spPr/>
    </dgm:pt>
    <dgm:pt modelId="{3CE23E75-F2F1-4155-9316-0DA8920222B0}" type="pres">
      <dgm:prSet presAssocID="{93E8B169-3225-48DE-B10C-FC6660DFBB2A}" presName="sibTrans" presStyleCnt="0"/>
      <dgm:spPr/>
    </dgm:pt>
    <dgm:pt modelId="{3D2539F0-62FD-473B-BEC0-15898CF552D4}" type="pres">
      <dgm:prSet presAssocID="{1C32421C-F4DB-4571-B66B-00D49B075046}" presName="node" presStyleLbl="node1" presStyleIdx="1" presStyleCnt="6">
        <dgm:presLayoutVars>
          <dgm:bulletEnabled val="1"/>
        </dgm:presLayoutVars>
      </dgm:prSet>
      <dgm:spPr/>
    </dgm:pt>
    <dgm:pt modelId="{E9FBC7B7-F9F2-4B18-BC33-A97187D3F580}" type="pres">
      <dgm:prSet presAssocID="{4C9A03E0-6A4C-43DD-8DF0-C6C68D354939}" presName="sibTrans" presStyleCnt="0"/>
      <dgm:spPr/>
    </dgm:pt>
    <dgm:pt modelId="{C897B041-DC54-4851-9BE4-CA7E2A7D9604}" type="pres">
      <dgm:prSet presAssocID="{86E36880-7222-436E-8D90-30258F5AD2A5}" presName="node" presStyleLbl="node1" presStyleIdx="2" presStyleCnt="6">
        <dgm:presLayoutVars>
          <dgm:bulletEnabled val="1"/>
        </dgm:presLayoutVars>
      </dgm:prSet>
      <dgm:spPr/>
    </dgm:pt>
    <dgm:pt modelId="{D4191056-1A6B-4EA4-9BFA-3E7D95836DB7}" type="pres">
      <dgm:prSet presAssocID="{F992E828-2315-4DF7-9BD6-671B867725E8}" presName="sibTrans" presStyleCnt="0"/>
      <dgm:spPr/>
    </dgm:pt>
    <dgm:pt modelId="{03979918-60A4-4206-88A0-C670F57A9A3A}" type="pres">
      <dgm:prSet presAssocID="{C2EE50EE-FBC4-4725-8182-9A45BDB7A575}" presName="node" presStyleLbl="node1" presStyleIdx="3" presStyleCnt="6">
        <dgm:presLayoutVars>
          <dgm:bulletEnabled val="1"/>
        </dgm:presLayoutVars>
      </dgm:prSet>
      <dgm:spPr/>
    </dgm:pt>
    <dgm:pt modelId="{A7F487C0-2F5A-48DA-BB28-A80FFB06704F}" type="pres">
      <dgm:prSet presAssocID="{DAC3298C-33C2-441F-A132-D9E2F2C4C6D1}" presName="sibTrans" presStyleCnt="0"/>
      <dgm:spPr/>
    </dgm:pt>
    <dgm:pt modelId="{AD0B7A51-DAFB-415A-85E7-29A3A49FC776}" type="pres">
      <dgm:prSet presAssocID="{B21809C2-32AE-4BC8-A82B-58E88BD1A306}" presName="node" presStyleLbl="node1" presStyleIdx="4" presStyleCnt="6">
        <dgm:presLayoutVars>
          <dgm:bulletEnabled val="1"/>
        </dgm:presLayoutVars>
      </dgm:prSet>
      <dgm:spPr/>
    </dgm:pt>
    <dgm:pt modelId="{E6A1B968-13B9-4B58-AF11-7847D5FE7D2E}" type="pres">
      <dgm:prSet presAssocID="{2572DA96-54A3-42CB-9B6A-2AA852DA3EF2}" presName="sibTrans" presStyleCnt="0"/>
      <dgm:spPr/>
    </dgm:pt>
    <dgm:pt modelId="{54EEADE2-D136-462A-9E9F-AD32E6271A86}" type="pres">
      <dgm:prSet presAssocID="{4879076A-9BDB-407B-98E2-FE4E0B610FF0}" presName="node" presStyleLbl="node1" presStyleIdx="5" presStyleCnt="6">
        <dgm:presLayoutVars>
          <dgm:bulletEnabled val="1"/>
        </dgm:presLayoutVars>
      </dgm:prSet>
      <dgm:spPr/>
    </dgm:pt>
  </dgm:ptLst>
  <dgm:cxnLst>
    <dgm:cxn modelId="{E6068C07-718C-4066-9CDD-233A21860E8B}" srcId="{D7B4ED99-94DC-434F-B922-649233D65D8B}" destId="{B21809C2-32AE-4BC8-A82B-58E88BD1A306}" srcOrd="4" destOrd="0" parTransId="{EF8A95DA-9D80-446D-B882-E6EB18EED1A1}" sibTransId="{2572DA96-54A3-42CB-9B6A-2AA852DA3EF2}"/>
    <dgm:cxn modelId="{82C01808-C2E1-4E52-9FC6-6AF6B6849BF2}" srcId="{D7B4ED99-94DC-434F-B922-649233D65D8B}" destId="{4879076A-9BDB-407B-98E2-FE4E0B610FF0}" srcOrd="5" destOrd="0" parTransId="{B6D0197F-D9A8-4054-9BFA-D8A7B0A8D8C7}" sibTransId="{CA6ABFED-A8D0-41E3-89AF-3ED6326BA30A}"/>
    <dgm:cxn modelId="{E1C2AF32-1A4D-4011-8D9A-9F9CFB841637}" srcId="{D7B4ED99-94DC-434F-B922-649233D65D8B}" destId="{86E36880-7222-436E-8D90-30258F5AD2A5}" srcOrd="2" destOrd="0" parTransId="{6176F2C3-4EA9-4CA4-9BE0-53B169A1F88A}" sibTransId="{F992E828-2315-4DF7-9BD6-671B867725E8}"/>
    <dgm:cxn modelId="{D7190340-9BF4-4AE2-9FCB-7F3EA4984511}" type="presOf" srcId="{4879076A-9BDB-407B-98E2-FE4E0B610FF0}" destId="{54EEADE2-D136-462A-9E9F-AD32E6271A86}" srcOrd="0" destOrd="0" presId="urn:microsoft.com/office/officeart/2005/8/layout/default"/>
    <dgm:cxn modelId="{E2282541-FDA1-47A6-8F4D-1F11D92412AB}" type="presOf" srcId="{B21809C2-32AE-4BC8-A82B-58E88BD1A306}" destId="{AD0B7A51-DAFB-415A-85E7-29A3A49FC776}" srcOrd="0" destOrd="0" presId="urn:microsoft.com/office/officeart/2005/8/layout/default"/>
    <dgm:cxn modelId="{8D94AA6A-4A12-421C-8040-FC425B71A08F}" type="presOf" srcId="{F6B7E718-ED38-4988-98A4-A6E0707C71D1}" destId="{084AB265-F306-4D42-9631-B57ADF24E7DC}" srcOrd="0" destOrd="0" presId="urn:microsoft.com/office/officeart/2005/8/layout/default"/>
    <dgm:cxn modelId="{8643B175-E29E-4B09-B84D-BF53A7A6A721}" type="presOf" srcId="{D7B4ED99-94DC-434F-B922-649233D65D8B}" destId="{680E332B-7BEB-4FB4-8C2B-BACCCD612D3F}" srcOrd="0" destOrd="0" presId="urn:microsoft.com/office/officeart/2005/8/layout/default"/>
    <dgm:cxn modelId="{07F1B37C-B9B1-4837-BB1A-B9246DD75C61}" srcId="{D7B4ED99-94DC-434F-B922-649233D65D8B}" destId="{C2EE50EE-FBC4-4725-8182-9A45BDB7A575}" srcOrd="3" destOrd="0" parTransId="{0D42A5D9-7E1E-4B31-9FEB-AB338C852504}" sibTransId="{DAC3298C-33C2-441F-A132-D9E2F2C4C6D1}"/>
    <dgm:cxn modelId="{95BDE885-5AC2-4EB8-B8AD-55DAAB5B84C6}" type="presOf" srcId="{C2EE50EE-FBC4-4725-8182-9A45BDB7A575}" destId="{03979918-60A4-4206-88A0-C670F57A9A3A}" srcOrd="0" destOrd="0" presId="urn:microsoft.com/office/officeart/2005/8/layout/default"/>
    <dgm:cxn modelId="{78870092-6446-41A1-B02F-7D333D64123F}" srcId="{D7B4ED99-94DC-434F-B922-649233D65D8B}" destId="{F6B7E718-ED38-4988-98A4-A6E0707C71D1}" srcOrd="0" destOrd="0" parTransId="{619AA435-17AA-446E-A192-D291DFA8B380}" sibTransId="{93E8B169-3225-48DE-B10C-FC6660DFBB2A}"/>
    <dgm:cxn modelId="{F58280C8-6B30-4C0F-AEA1-6804BE4704FC}" type="presOf" srcId="{1C32421C-F4DB-4571-B66B-00D49B075046}" destId="{3D2539F0-62FD-473B-BEC0-15898CF552D4}" srcOrd="0" destOrd="0" presId="urn:microsoft.com/office/officeart/2005/8/layout/default"/>
    <dgm:cxn modelId="{BE1531D6-C83A-4989-855F-CE0485559EEF}" type="presOf" srcId="{86E36880-7222-436E-8D90-30258F5AD2A5}" destId="{C897B041-DC54-4851-9BE4-CA7E2A7D9604}" srcOrd="0" destOrd="0" presId="urn:microsoft.com/office/officeart/2005/8/layout/default"/>
    <dgm:cxn modelId="{88CA57EA-F3DD-4A1A-8822-49695A09E62A}" srcId="{D7B4ED99-94DC-434F-B922-649233D65D8B}" destId="{1C32421C-F4DB-4571-B66B-00D49B075046}" srcOrd="1" destOrd="0" parTransId="{28E6474A-566B-451E-B4DD-04D055C1488A}" sibTransId="{4C9A03E0-6A4C-43DD-8DF0-C6C68D354939}"/>
    <dgm:cxn modelId="{4072D83D-B33F-49ED-B4E3-D5125F4A2D21}" type="presParOf" srcId="{680E332B-7BEB-4FB4-8C2B-BACCCD612D3F}" destId="{084AB265-F306-4D42-9631-B57ADF24E7DC}" srcOrd="0" destOrd="0" presId="urn:microsoft.com/office/officeart/2005/8/layout/default"/>
    <dgm:cxn modelId="{88F9B02D-3584-4630-8111-836BBDA8BC97}" type="presParOf" srcId="{680E332B-7BEB-4FB4-8C2B-BACCCD612D3F}" destId="{3CE23E75-F2F1-4155-9316-0DA8920222B0}" srcOrd="1" destOrd="0" presId="urn:microsoft.com/office/officeart/2005/8/layout/default"/>
    <dgm:cxn modelId="{DB631053-7677-4F54-95CD-76FBB3D6B19D}" type="presParOf" srcId="{680E332B-7BEB-4FB4-8C2B-BACCCD612D3F}" destId="{3D2539F0-62FD-473B-BEC0-15898CF552D4}" srcOrd="2" destOrd="0" presId="urn:microsoft.com/office/officeart/2005/8/layout/default"/>
    <dgm:cxn modelId="{07112921-9151-4AE9-AE40-D04624372E6A}" type="presParOf" srcId="{680E332B-7BEB-4FB4-8C2B-BACCCD612D3F}" destId="{E9FBC7B7-F9F2-4B18-BC33-A97187D3F580}" srcOrd="3" destOrd="0" presId="urn:microsoft.com/office/officeart/2005/8/layout/default"/>
    <dgm:cxn modelId="{4B72E7E1-5075-4871-BBEF-217465F41329}" type="presParOf" srcId="{680E332B-7BEB-4FB4-8C2B-BACCCD612D3F}" destId="{C897B041-DC54-4851-9BE4-CA7E2A7D9604}" srcOrd="4" destOrd="0" presId="urn:microsoft.com/office/officeart/2005/8/layout/default"/>
    <dgm:cxn modelId="{87123371-1BFA-409E-B6DF-FEE46264F817}" type="presParOf" srcId="{680E332B-7BEB-4FB4-8C2B-BACCCD612D3F}" destId="{D4191056-1A6B-4EA4-9BFA-3E7D95836DB7}" srcOrd="5" destOrd="0" presId="urn:microsoft.com/office/officeart/2005/8/layout/default"/>
    <dgm:cxn modelId="{6FE02536-80CA-48F2-852E-BDE1C61AAABF}" type="presParOf" srcId="{680E332B-7BEB-4FB4-8C2B-BACCCD612D3F}" destId="{03979918-60A4-4206-88A0-C670F57A9A3A}" srcOrd="6" destOrd="0" presId="urn:microsoft.com/office/officeart/2005/8/layout/default"/>
    <dgm:cxn modelId="{EA9D0465-0B11-42DA-9D76-84565F02A381}" type="presParOf" srcId="{680E332B-7BEB-4FB4-8C2B-BACCCD612D3F}" destId="{A7F487C0-2F5A-48DA-BB28-A80FFB06704F}" srcOrd="7" destOrd="0" presId="urn:microsoft.com/office/officeart/2005/8/layout/default"/>
    <dgm:cxn modelId="{13446533-5071-49F6-AC94-46291CCFB361}" type="presParOf" srcId="{680E332B-7BEB-4FB4-8C2B-BACCCD612D3F}" destId="{AD0B7A51-DAFB-415A-85E7-29A3A49FC776}" srcOrd="8" destOrd="0" presId="urn:microsoft.com/office/officeart/2005/8/layout/default"/>
    <dgm:cxn modelId="{1D534B76-7B89-4641-ACB5-995E4A6B925E}" type="presParOf" srcId="{680E332B-7BEB-4FB4-8C2B-BACCCD612D3F}" destId="{E6A1B968-13B9-4B58-AF11-7847D5FE7D2E}" srcOrd="9" destOrd="0" presId="urn:microsoft.com/office/officeart/2005/8/layout/default"/>
    <dgm:cxn modelId="{1752E85F-0713-4169-8B9A-B04E6080F7A7}" type="presParOf" srcId="{680E332B-7BEB-4FB4-8C2B-BACCCD612D3F}" destId="{54EEADE2-D136-462A-9E9F-AD32E6271A8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EC92C3-399D-4FD0-AB3D-0C84B5623D30}" type="doc">
      <dgm:prSet loTypeId="urn:microsoft.com/office/officeart/2016/7/layout/VerticalDownArrowProcess" loCatId="process" qsTypeId="urn:microsoft.com/office/officeart/2005/8/quickstyle/simple1" qsCatId="simple" csTypeId="urn:microsoft.com/office/officeart/2005/8/colors/colorful5" csCatId="colorful"/>
      <dgm:spPr/>
      <dgm:t>
        <a:bodyPr/>
        <a:lstStyle/>
        <a:p>
          <a:endParaRPr lang="en-US"/>
        </a:p>
      </dgm:t>
    </dgm:pt>
    <dgm:pt modelId="{BC9E4B3F-3B74-4602-A82D-21CA497F5300}">
      <dgm:prSet/>
      <dgm:spPr/>
      <dgm:t>
        <a:bodyPr/>
        <a:lstStyle/>
        <a:p>
          <a:r>
            <a:rPr lang="en-US"/>
            <a:t>Go</a:t>
          </a:r>
        </a:p>
      </dgm:t>
    </dgm:pt>
    <dgm:pt modelId="{8A675B13-ED9A-4EED-BFC7-E1FBE9D54213}" type="parTrans" cxnId="{9EEEA1C1-A216-4BA6-9149-8EA3529CE196}">
      <dgm:prSet/>
      <dgm:spPr/>
      <dgm:t>
        <a:bodyPr/>
        <a:lstStyle/>
        <a:p>
          <a:endParaRPr lang="en-US"/>
        </a:p>
      </dgm:t>
    </dgm:pt>
    <dgm:pt modelId="{7251AD99-4E7F-4B58-96B5-B0DEB9B726E5}" type="sibTrans" cxnId="{9EEEA1C1-A216-4BA6-9149-8EA3529CE196}">
      <dgm:prSet/>
      <dgm:spPr/>
      <dgm:t>
        <a:bodyPr/>
        <a:lstStyle/>
        <a:p>
          <a:endParaRPr lang="en-US"/>
        </a:p>
      </dgm:t>
    </dgm:pt>
    <dgm:pt modelId="{8408ECE2-4065-464A-9B62-9CEC78CE14D6}">
      <dgm:prSet/>
      <dgm:spPr/>
      <dgm:t>
        <a:bodyPr/>
        <a:lstStyle/>
        <a:p>
          <a:r>
            <a:rPr lang="en-US"/>
            <a:t>Go to events and ask questions </a:t>
          </a:r>
        </a:p>
      </dgm:t>
    </dgm:pt>
    <dgm:pt modelId="{569A295A-FDB1-4DEF-9F2F-842739EA54C2}" type="parTrans" cxnId="{34B7C0FF-A943-46A2-BC58-BD74EA415FD7}">
      <dgm:prSet/>
      <dgm:spPr/>
      <dgm:t>
        <a:bodyPr/>
        <a:lstStyle/>
        <a:p>
          <a:endParaRPr lang="en-US"/>
        </a:p>
      </dgm:t>
    </dgm:pt>
    <dgm:pt modelId="{DD1B5C80-7D3B-43E1-B8FB-ECAE5887B97F}" type="sibTrans" cxnId="{34B7C0FF-A943-46A2-BC58-BD74EA415FD7}">
      <dgm:prSet/>
      <dgm:spPr/>
      <dgm:t>
        <a:bodyPr/>
        <a:lstStyle/>
        <a:p>
          <a:endParaRPr lang="en-US"/>
        </a:p>
      </dgm:t>
    </dgm:pt>
    <dgm:pt modelId="{AF949FBA-CF8C-4227-A1D8-D139EFE3DAEB}">
      <dgm:prSet/>
      <dgm:spPr/>
      <dgm:t>
        <a:bodyPr/>
        <a:lstStyle/>
        <a:p>
          <a:r>
            <a:rPr lang="en-US"/>
            <a:t>Write</a:t>
          </a:r>
        </a:p>
      </dgm:t>
    </dgm:pt>
    <dgm:pt modelId="{AA08DDDE-E748-43B5-B9ED-1C7B5DB9F32E}" type="parTrans" cxnId="{F5C1D10F-3E6D-40E8-BFD9-644C9EE18FAF}">
      <dgm:prSet/>
      <dgm:spPr/>
      <dgm:t>
        <a:bodyPr/>
        <a:lstStyle/>
        <a:p>
          <a:endParaRPr lang="en-US"/>
        </a:p>
      </dgm:t>
    </dgm:pt>
    <dgm:pt modelId="{11CCF9DD-931B-4A0C-A1BC-995261B49FEF}" type="sibTrans" cxnId="{F5C1D10F-3E6D-40E8-BFD9-644C9EE18FAF}">
      <dgm:prSet/>
      <dgm:spPr/>
      <dgm:t>
        <a:bodyPr/>
        <a:lstStyle/>
        <a:p>
          <a:endParaRPr lang="en-US"/>
        </a:p>
      </dgm:t>
    </dgm:pt>
    <dgm:pt modelId="{AA346B46-A400-4332-9F09-E43634DF4278}">
      <dgm:prSet/>
      <dgm:spPr/>
      <dgm:t>
        <a:bodyPr/>
        <a:lstStyle/>
        <a:p>
          <a:r>
            <a:rPr lang="en-US"/>
            <a:t>Write op-eds in your local paper calling candidates to support your issues</a:t>
          </a:r>
        </a:p>
      </dgm:t>
    </dgm:pt>
    <dgm:pt modelId="{ED612A58-076B-4640-A912-9FCEFAE2E411}" type="parTrans" cxnId="{9501B85F-D229-4A7D-A0F4-B5015D2BE901}">
      <dgm:prSet/>
      <dgm:spPr/>
      <dgm:t>
        <a:bodyPr/>
        <a:lstStyle/>
        <a:p>
          <a:endParaRPr lang="en-US"/>
        </a:p>
      </dgm:t>
    </dgm:pt>
    <dgm:pt modelId="{D6C3599A-42B6-47DA-AEE4-362738DFB302}" type="sibTrans" cxnId="{9501B85F-D229-4A7D-A0F4-B5015D2BE901}">
      <dgm:prSet/>
      <dgm:spPr/>
      <dgm:t>
        <a:bodyPr/>
        <a:lstStyle/>
        <a:p>
          <a:endParaRPr lang="en-US"/>
        </a:p>
      </dgm:t>
    </dgm:pt>
    <dgm:pt modelId="{8CEB6883-7156-4090-8085-8743B9E0D326}">
      <dgm:prSet/>
      <dgm:spPr/>
      <dgm:t>
        <a:bodyPr/>
        <a:lstStyle/>
        <a:p>
          <a:r>
            <a:rPr lang="en-US"/>
            <a:t>Be</a:t>
          </a:r>
        </a:p>
      </dgm:t>
    </dgm:pt>
    <dgm:pt modelId="{27A0B525-C855-446A-A74D-8B1C702E5D2B}" type="parTrans" cxnId="{18007E59-4B5E-4DD8-A906-AF8466C64DB2}">
      <dgm:prSet/>
      <dgm:spPr/>
      <dgm:t>
        <a:bodyPr/>
        <a:lstStyle/>
        <a:p>
          <a:endParaRPr lang="en-US"/>
        </a:p>
      </dgm:t>
    </dgm:pt>
    <dgm:pt modelId="{9348459A-C9B1-4C55-88B1-4BA8B25D0120}" type="sibTrans" cxnId="{18007E59-4B5E-4DD8-A906-AF8466C64DB2}">
      <dgm:prSet/>
      <dgm:spPr/>
      <dgm:t>
        <a:bodyPr/>
        <a:lstStyle/>
        <a:p>
          <a:endParaRPr lang="en-US"/>
        </a:p>
      </dgm:t>
    </dgm:pt>
    <dgm:pt modelId="{2F50D562-00E9-4254-88F5-3AB1DE70CEEA}">
      <dgm:prSet/>
      <dgm:spPr/>
      <dgm:t>
        <a:bodyPr/>
        <a:lstStyle/>
        <a:p>
          <a:r>
            <a:rPr lang="en-US"/>
            <a:t>Be active on social media, sharing information for fellow voters and engaging with candidates and issues</a:t>
          </a:r>
        </a:p>
      </dgm:t>
    </dgm:pt>
    <dgm:pt modelId="{8AFE754E-A250-455A-8241-B8C04048B646}" type="parTrans" cxnId="{CFFB7718-1249-4AA4-9671-C66C70C997C9}">
      <dgm:prSet/>
      <dgm:spPr/>
      <dgm:t>
        <a:bodyPr/>
        <a:lstStyle/>
        <a:p>
          <a:endParaRPr lang="en-US"/>
        </a:p>
      </dgm:t>
    </dgm:pt>
    <dgm:pt modelId="{EBD6A22D-0C38-4857-A20C-4759B7970064}" type="sibTrans" cxnId="{CFFB7718-1249-4AA4-9671-C66C70C997C9}">
      <dgm:prSet/>
      <dgm:spPr/>
      <dgm:t>
        <a:bodyPr/>
        <a:lstStyle/>
        <a:p>
          <a:endParaRPr lang="en-US"/>
        </a:p>
      </dgm:t>
    </dgm:pt>
    <dgm:pt modelId="{0508A08E-9136-45C0-8BBE-62C64C124639}">
      <dgm:prSet/>
      <dgm:spPr/>
      <dgm:t>
        <a:bodyPr/>
        <a:lstStyle/>
        <a:p>
          <a:r>
            <a:rPr lang="en-US"/>
            <a:t>Register</a:t>
          </a:r>
        </a:p>
      </dgm:t>
    </dgm:pt>
    <dgm:pt modelId="{02E72CDD-8DCA-4B0D-B7CC-E76B03095581}" type="parTrans" cxnId="{00F638AE-7C6F-4CD9-8C3B-A5081F280B73}">
      <dgm:prSet/>
      <dgm:spPr/>
      <dgm:t>
        <a:bodyPr/>
        <a:lstStyle/>
        <a:p>
          <a:endParaRPr lang="en-US"/>
        </a:p>
      </dgm:t>
    </dgm:pt>
    <dgm:pt modelId="{5272C0BB-0FC8-4029-95D5-00B66C266099}" type="sibTrans" cxnId="{00F638AE-7C6F-4CD9-8C3B-A5081F280B73}">
      <dgm:prSet/>
      <dgm:spPr/>
      <dgm:t>
        <a:bodyPr/>
        <a:lstStyle/>
        <a:p>
          <a:endParaRPr lang="en-US"/>
        </a:p>
      </dgm:t>
    </dgm:pt>
    <dgm:pt modelId="{57478070-826A-437A-9521-8B05E554396E}">
      <dgm:prSet/>
      <dgm:spPr/>
      <dgm:t>
        <a:bodyPr/>
        <a:lstStyle/>
        <a:p>
          <a:r>
            <a:rPr lang="en-US"/>
            <a:t>Register people to vote and share about voting deadlines and locations in your community </a:t>
          </a:r>
        </a:p>
      </dgm:t>
    </dgm:pt>
    <dgm:pt modelId="{71FD8DF5-9647-48CC-965C-B0E42DE016FE}" type="parTrans" cxnId="{31BB4411-E137-49D3-9D9B-7A304FF46E03}">
      <dgm:prSet/>
      <dgm:spPr/>
      <dgm:t>
        <a:bodyPr/>
        <a:lstStyle/>
        <a:p>
          <a:endParaRPr lang="en-US"/>
        </a:p>
      </dgm:t>
    </dgm:pt>
    <dgm:pt modelId="{BA603070-8D8F-40DB-AD30-6C90EDB3F7A8}" type="sibTrans" cxnId="{31BB4411-E137-49D3-9D9B-7A304FF46E03}">
      <dgm:prSet/>
      <dgm:spPr/>
      <dgm:t>
        <a:bodyPr/>
        <a:lstStyle/>
        <a:p>
          <a:endParaRPr lang="en-US"/>
        </a:p>
      </dgm:t>
    </dgm:pt>
    <dgm:pt modelId="{FC43AB0A-D153-4D97-AC6B-C313DB2B6FB9}" type="pres">
      <dgm:prSet presAssocID="{F7EC92C3-399D-4FD0-AB3D-0C84B5623D30}" presName="Name0" presStyleCnt="0">
        <dgm:presLayoutVars>
          <dgm:dir/>
          <dgm:animLvl val="lvl"/>
          <dgm:resizeHandles val="exact"/>
        </dgm:presLayoutVars>
      </dgm:prSet>
      <dgm:spPr/>
    </dgm:pt>
    <dgm:pt modelId="{7BF711E2-4D9A-4F83-9DE9-F81D46C0D15D}" type="pres">
      <dgm:prSet presAssocID="{0508A08E-9136-45C0-8BBE-62C64C124639}" presName="boxAndChildren" presStyleCnt="0"/>
      <dgm:spPr/>
    </dgm:pt>
    <dgm:pt modelId="{F4783F09-9B82-4582-8AF4-9BE485ECAC97}" type="pres">
      <dgm:prSet presAssocID="{0508A08E-9136-45C0-8BBE-62C64C124639}" presName="parentTextBox" presStyleLbl="alignNode1" presStyleIdx="0" presStyleCnt="4"/>
      <dgm:spPr/>
    </dgm:pt>
    <dgm:pt modelId="{09B67707-BEF8-4E3F-9E03-89CE109937B2}" type="pres">
      <dgm:prSet presAssocID="{0508A08E-9136-45C0-8BBE-62C64C124639}" presName="descendantBox" presStyleLbl="bgAccFollowNode1" presStyleIdx="0" presStyleCnt="4"/>
      <dgm:spPr/>
    </dgm:pt>
    <dgm:pt modelId="{D5D30AD3-3E47-4BA9-9878-2DA183EB9FB1}" type="pres">
      <dgm:prSet presAssocID="{9348459A-C9B1-4C55-88B1-4BA8B25D0120}" presName="sp" presStyleCnt="0"/>
      <dgm:spPr/>
    </dgm:pt>
    <dgm:pt modelId="{F9380950-3F0E-4C23-9814-179D91E693D0}" type="pres">
      <dgm:prSet presAssocID="{8CEB6883-7156-4090-8085-8743B9E0D326}" presName="arrowAndChildren" presStyleCnt="0"/>
      <dgm:spPr/>
    </dgm:pt>
    <dgm:pt modelId="{0B42B627-285F-404E-A517-52209A045C81}" type="pres">
      <dgm:prSet presAssocID="{8CEB6883-7156-4090-8085-8743B9E0D326}" presName="parentTextArrow" presStyleLbl="node1" presStyleIdx="0" presStyleCnt="0"/>
      <dgm:spPr/>
    </dgm:pt>
    <dgm:pt modelId="{BF7F3690-7BDE-4EAD-97B3-F1244290E311}" type="pres">
      <dgm:prSet presAssocID="{8CEB6883-7156-4090-8085-8743B9E0D326}" presName="arrow" presStyleLbl="alignNode1" presStyleIdx="1" presStyleCnt="4"/>
      <dgm:spPr/>
    </dgm:pt>
    <dgm:pt modelId="{712F82E3-DCEF-44DB-9262-1C5155785A5E}" type="pres">
      <dgm:prSet presAssocID="{8CEB6883-7156-4090-8085-8743B9E0D326}" presName="descendantArrow" presStyleLbl="bgAccFollowNode1" presStyleIdx="1" presStyleCnt="4"/>
      <dgm:spPr/>
    </dgm:pt>
    <dgm:pt modelId="{91DD878A-B25C-4B23-A3C4-5F2D1F511182}" type="pres">
      <dgm:prSet presAssocID="{11CCF9DD-931B-4A0C-A1BC-995261B49FEF}" presName="sp" presStyleCnt="0"/>
      <dgm:spPr/>
    </dgm:pt>
    <dgm:pt modelId="{DEC6A547-448E-477C-9348-5AC4E94A156C}" type="pres">
      <dgm:prSet presAssocID="{AF949FBA-CF8C-4227-A1D8-D139EFE3DAEB}" presName="arrowAndChildren" presStyleCnt="0"/>
      <dgm:spPr/>
    </dgm:pt>
    <dgm:pt modelId="{DB7EBCBF-2F61-436F-9A48-B8DAD0EB3F5F}" type="pres">
      <dgm:prSet presAssocID="{AF949FBA-CF8C-4227-A1D8-D139EFE3DAEB}" presName="parentTextArrow" presStyleLbl="node1" presStyleIdx="0" presStyleCnt="0"/>
      <dgm:spPr/>
    </dgm:pt>
    <dgm:pt modelId="{983FAA25-FB87-4BDC-BE3A-645D418C3F07}" type="pres">
      <dgm:prSet presAssocID="{AF949FBA-CF8C-4227-A1D8-D139EFE3DAEB}" presName="arrow" presStyleLbl="alignNode1" presStyleIdx="2" presStyleCnt="4"/>
      <dgm:spPr/>
    </dgm:pt>
    <dgm:pt modelId="{505B374B-2C0E-4242-B758-B25596CA362D}" type="pres">
      <dgm:prSet presAssocID="{AF949FBA-CF8C-4227-A1D8-D139EFE3DAEB}" presName="descendantArrow" presStyleLbl="bgAccFollowNode1" presStyleIdx="2" presStyleCnt="4"/>
      <dgm:spPr/>
    </dgm:pt>
    <dgm:pt modelId="{60A21DD3-95C7-427A-A57E-CC49E780F017}" type="pres">
      <dgm:prSet presAssocID="{7251AD99-4E7F-4B58-96B5-B0DEB9B726E5}" presName="sp" presStyleCnt="0"/>
      <dgm:spPr/>
    </dgm:pt>
    <dgm:pt modelId="{3A97D965-44D2-4766-9E0B-A69F57C2D789}" type="pres">
      <dgm:prSet presAssocID="{BC9E4B3F-3B74-4602-A82D-21CA497F5300}" presName="arrowAndChildren" presStyleCnt="0"/>
      <dgm:spPr/>
    </dgm:pt>
    <dgm:pt modelId="{93109585-5A61-4CD5-A817-3DE34528E07F}" type="pres">
      <dgm:prSet presAssocID="{BC9E4B3F-3B74-4602-A82D-21CA497F5300}" presName="parentTextArrow" presStyleLbl="node1" presStyleIdx="0" presStyleCnt="0"/>
      <dgm:spPr/>
    </dgm:pt>
    <dgm:pt modelId="{DBF18CAC-A313-4177-834E-30644315D3BC}" type="pres">
      <dgm:prSet presAssocID="{BC9E4B3F-3B74-4602-A82D-21CA497F5300}" presName="arrow" presStyleLbl="alignNode1" presStyleIdx="3" presStyleCnt="4"/>
      <dgm:spPr/>
    </dgm:pt>
    <dgm:pt modelId="{A82D6923-864E-4DF6-A305-E598F4A7F943}" type="pres">
      <dgm:prSet presAssocID="{BC9E4B3F-3B74-4602-A82D-21CA497F5300}" presName="descendantArrow" presStyleLbl="bgAccFollowNode1" presStyleIdx="3" presStyleCnt="4"/>
      <dgm:spPr/>
    </dgm:pt>
  </dgm:ptLst>
  <dgm:cxnLst>
    <dgm:cxn modelId="{6E615203-DF8C-43E7-8583-E7DF41F0F6C0}" type="presOf" srcId="{8408ECE2-4065-464A-9B62-9CEC78CE14D6}" destId="{A82D6923-864E-4DF6-A305-E598F4A7F943}" srcOrd="0" destOrd="0" presId="urn:microsoft.com/office/officeart/2016/7/layout/VerticalDownArrowProcess"/>
    <dgm:cxn modelId="{809DC607-E6AD-4BD1-9D35-62931D51A040}" type="presOf" srcId="{0508A08E-9136-45C0-8BBE-62C64C124639}" destId="{F4783F09-9B82-4582-8AF4-9BE485ECAC97}" srcOrd="0" destOrd="0" presId="urn:microsoft.com/office/officeart/2016/7/layout/VerticalDownArrowProcess"/>
    <dgm:cxn modelId="{19D38209-4878-4807-8167-867CA92B7D40}" type="presOf" srcId="{2F50D562-00E9-4254-88F5-3AB1DE70CEEA}" destId="{712F82E3-DCEF-44DB-9262-1C5155785A5E}" srcOrd="0" destOrd="0" presId="urn:microsoft.com/office/officeart/2016/7/layout/VerticalDownArrowProcess"/>
    <dgm:cxn modelId="{F5C1D10F-3E6D-40E8-BFD9-644C9EE18FAF}" srcId="{F7EC92C3-399D-4FD0-AB3D-0C84B5623D30}" destId="{AF949FBA-CF8C-4227-A1D8-D139EFE3DAEB}" srcOrd="1" destOrd="0" parTransId="{AA08DDDE-E748-43B5-B9ED-1C7B5DB9F32E}" sibTransId="{11CCF9DD-931B-4A0C-A1BC-995261B49FEF}"/>
    <dgm:cxn modelId="{31BB4411-E137-49D3-9D9B-7A304FF46E03}" srcId="{0508A08E-9136-45C0-8BBE-62C64C124639}" destId="{57478070-826A-437A-9521-8B05E554396E}" srcOrd="0" destOrd="0" parTransId="{71FD8DF5-9647-48CC-965C-B0E42DE016FE}" sibTransId="{BA603070-8D8F-40DB-AD30-6C90EDB3F7A8}"/>
    <dgm:cxn modelId="{8E0EF916-7957-48AC-874D-C05938E92491}" type="presOf" srcId="{8CEB6883-7156-4090-8085-8743B9E0D326}" destId="{0B42B627-285F-404E-A517-52209A045C81}" srcOrd="0" destOrd="0" presId="urn:microsoft.com/office/officeart/2016/7/layout/VerticalDownArrowProcess"/>
    <dgm:cxn modelId="{CFFB7718-1249-4AA4-9671-C66C70C997C9}" srcId="{8CEB6883-7156-4090-8085-8743B9E0D326}" destId="{2F50D562-00E9-4254-88F5-3AB1DE70CEEA}" srcOrd="0" destOrd="0" parTransId="{8AFE754E-A250-455A-8241-B8C04048B646}" sibTransId="{EBD6A22D-0C38-4857-A20C-4759B7970064}"/>
    <dgm:cxn modelId="{803A3F33-9282-48F9-856E-9154D6B9136F}" type="presOf" srcId="{AA346B46-A400-4332-9F09-E43634DF4278}" destId="{505B374B-2C0E-4242-B758-B25596CA362D}" srcOrd="0" destOrd="0" presId="urn:microsoft.com/office/officeart/2016/7/layout/VerticalDownArrowProcess"/>
    <dgm:cxn modelId="{27735936-97E0-4A42-B626-D1C0216EF78F}" type="presOf" srcId="{BC9E4B3F-3B74-4602-A82D-21CA497F5300}" destId="{DBF18CAC-A313-4177-834E-30644315D3BC}" srcOrd="1" destOrd="0" presId="urn:microsoft.com/office/officeart/2016/7/layout/VerticalDownArrowProcess"/>
    <dgm:cxn modelId="{1F018C49-C14D-44E1-91E4-590FB871397E}" type="presOf" srcId="{BC9E4B3F-3B74-4602-A82D-21CA497F5300}" destId="{93109585-5A61-4CD5-A817-3DE34528E07F}" srcOrd="0" destOrd="0" presId="urn:microsoft.com/office/officeart/2016/7/layout/VerticalDownArrowProcess"/>
    <dgm:cxn modelId="{18007E59-4B5E-4DD8-A906-AF8466C64DB2}" srcId="{F7EC92C3-399D-4FD0-AB3D-0C84B5623D30}" destId="{8CEB6883-7156-4090-8085-8743B9E0D326}" srcOrd="2" destOrd="0" parTransId="{27A0B525-C855-446A-A74D-8B1C702E5D2B}" sibTransId="{9348459A-C9B1-4C55-88B1-4BA8B25D0120}"/>
    <dgm:cxn modelId="{9501B85F-D229-4A7D-A0F4-B5015D2BE901}" srcId="{AF949FBA-CF8C-4227-A1D8-D139EFE3DAEB}" destId="{AA346B46-A400-4332-9F09-E43634DF4278}" srcOrd="0" destOrd="0" parTransId="{ED612A58-076B-4640-A912-9FCEFAE2E411}" sibTransId="{D6C3599A-42B6-47DA-AEE4-362738DFB302}"/>
    <dgm:cxn modelId="{4635E96A-4FD8-41FE-B489-8E52BC089E61}" type="presOf" srcId="{AF949FBA-CF8C-4227-A1D8-D139EFE3DAEB}" destId="{DB7EBCBF-2F61-436F-9A48-B8DAD0EB3F5F}" srcOrd="0" destOrd="0" presId="urn:microsoft.com/office/officeart/2016/7/layout/VerticalDownArrowProcess"/>
    <dgm:cxn modelId="{B1DF7B7C-8EB6-4542-93CB-0E84A07F7C8D}" type="presOf" srcId="{F7EC92C3-399D-4FD0-AB3D-0C84B5623D30}" destId="{FC43AB0A-D153-4D97-AC6B-C313DB2B6FB9}" srcOrd="0" destOrd="0" presId="urn:microsoft.com/office/officeart/2016/7/layout/VerticalDownArrowProcess"/>
    <dgm:cxn modelId="{A3C56B92-1B8B-4209-8BC3-2D0E9A2C77C3}" type="presOf" srcId="{57478070-826A-437A-9521-8B05E554396E}" destId="{09B67707-BEF8-4E3F-9E03-89CE109937B2}" srcOrd="0" destOrd="0" presId="urn:microsoft.com/office/officeart/2016/7/layout/VerticalDownArrowProcess"/>
    <dgm:cxn modelId="{F609A597-F2F5-43CA-BE9A-147C2249D39E}" type="presOf" srcId="{8CEB6883-7156-4090-8085-8743B9E0D326}" destId="{BF7F3690-7BDE-4EAD-97B3-F1244290E311}" srcOrd="1" destOrd="0" presId="urn:microsoft.com/office/officeart/2016/7/layout/VerticalDownArrowProcess"/>
    <dgm:cxn modelId="{00F638AE-7C6F-4CD9-8C3B-A5081F280B73}" srcId="{F7EC92C3-399D-4FD0-AB3D-0C84B5623D30}" destId="{0508A08E-9136-45C0-8BBE-62C64C124639}" srcOrd="3" destOrd="0" parTransId="{02E72CDD-8DCA-4B0D-B7CC-E76B03095581}" sibTransId="{5272C0BB-0FC8-4029-95D5-00B66C266099}"/>
    <dgm:cxn modelId="{9EEEA1C1-A216-4BA6-9149-8EA3529CE196}" srcId="{F7EC92C3-399D-4FD0-AB3D-0C84B5623D30}" destId="{BC9E4B3F-3B74-4602-A82D-21CA497F5300}" srcOrd="0" destOrd="0" parTransId="{8A675B13-ED9A-4EED-BFC7-E1FBE9D54213}" sibTransId="{7251AD99-4E7F-4B58-96B5-B0DEB9B726E5}"/>
    <dgm:cxn modelId="{FC31D5CD-2469-4392-8D6C-EB6F3CEF4D2F}" type="presOf" srcId="{AF949FBA-CF8C-4227-A1D8-D139EFE3DAEB}" destId="{983FAA25-FB87-4BDC-BE3A-645D418C3F07}" srcOrd="1" destOrd="0" presId="urn:microsoft.com/office/officeart/2016/7/layout/VerticalDownArrowProcess"/>
    <dgm:cxn modelId="{34B7C0FF-A943-46A2-BC58-BD74EA415FD7}" srcId="{BC9E4B3F-3B74-4602-A82D-21CA497F5300}" destId="{8408ECE2-4065-464A-9B62-9CEC78CE14D6}" srcOrd="0" destOrd="0" parTransId="{569A295A-FDB1-4DEF-9F2F-842739EA54C2}" sibTransId="{DD1B5C80-7D3B-43E1-B8FB-ECAE5887B97F}"/>
    <dgm:cxn modelId="{6B8A9AAE-AD8D-40D3-943D-C9846E46A70E}" type="presParOf" srcId="{FC43AB0A-D153-4D97-AC6B-C313DB2B6FB9}" destId="{7BF711E2-4D9A-4F83-9DE9-F81D46C0D15D}" srcOrd="0" destOrd="0" presId="urn:microsoft.com/office/officeart/2016/7/layout/VerticalDownArrowProcess"/>
    <dgm:cxn modelId="{64B34720-ECEB-474B-9870-1F6F8FE5FDA9}" type="presParOf" srcId="{7BF711E2-4D9A-4F83-9DE9-F81D46C0D15D}" destId="{F4783F09-9B82-4582-8AF4-9BE485ECAC97}" srcOrd="0" destOrd="0" presId="urn:microsoft.com/office/officeart/2016/7/layout/VerticalDownArrowProcess"/>
    <dgm:cxn modelId="{EB04FE4C-14E1-48E1-AA3B-3A86EF35D676}" type="presParOf" srcId="{7BF711E2-4D9A-4F83-9DE9-F81D46C0D15D}" destId="{09B67707-BEF8-4E3F-9E03-89CE109937B2}" srcOrd="1" destOrd="0" presId="urn:microsoft.com/office/officeart/2016/7/layout/VerticalDownArrowProcess"/>
    <dgm:cxn modelId="{2DEB00D7-D576-47C8-B1AA-7E3BC335831E}" type="presParOf" srcId="{FC43AB0A-D153-4D97-AC6B-C313DB2B6FB9}" destId="{D5D30AD3-3E47-4BA9-9878-2DA183EB9FB1}" srcOrd="1" destOrd="0" presId="urn:microsoft.com/office/officeart/2016/7/layout/VerticalDownArrowProcess"/>
    <dgm:cxn modelId="{E2705F6F-FBA1-492A-8CC1-1EF59C9DDA27}" type="presParOf" srcId="{FC43AB0A-D153-4D97-AC6B-C313DB2B6FB9}" destId="{F9380950-3F0E-4C23-9814-179D91E693D0}" srcOrd="2" destOrd="0" presId="urn:microsoft.com/office/officeart/2016/7/layout/VerticalDownArrowProcess"/>
    <dgm:cxn modelId="{F3E4578B-BC1E-4E07-A13F-FA79958DCDDF}" type="presParOf" srcId="{F9380950-3F0E-4C23-9814-179D91E693D0}" destId="{0B42B627-285F-404E-A517-52209A045C81}" srcOrd="0" destOrd="0" presId="urn:microsoft.com/office/officeart/2016/7/layout/VerticalDownArrowProcess"/>
    <dgm:cxn modelId="{DBB7FF7E-E03C-486A-A473-C03F93CA0823}" type="presParOf" srcId="{F9380950-3F0E-4C23-9814-179D91E693D0}" destId="{BF7F3690-7BDE-4EAD-97B3-F1244290E311}" srcOrd="1" destOrd="0" presId="urn:microsoft.com/office/officeart/2016/7/layout/VerticalDownArrowProcess"/>
    <dgm:cxn modelId="{7289F68E-098D-4F67-BD8F-9F2A47E18AFD}" type="presParOf" srcId="{F9380950-3F0E-4C23-9814-179D91E693D0}" destId="{712F82E3-DCEF-44DB-9262-1C5155785A5E}" srcOrd="2" destOrd="0" presId="urn:microsoft.com/office/officeart/2016/7/layout/VerticalDownArrowProcess"/>
    <dgm:cxn modelId="{50A0DBD6-91D4-46E3-80F7-B68753C7B1C1}" type="presParOf" srcId="{FC43AB0A-D153-4D97-AC6B-C313DB2B6FB9}" destId="{91DD878A-B25C-4B23-A3C4-5F2D1F511182}" srcOrd="3" destOrd="0" presId="urn:microsoft.com/office/officeart/2016/7/layout/VerticalDownArrowProcess"/>
    <dgm:cxn modelId="{4E3497BA-710C-43EA-9443-478D913C5EC1}" type="presParOf" srcId="{FC43AB0A-D153-4D97-AC6B-C313DB2B6FB9}" destId="{DEC6A547-448E-477C-9348-5AC4E94A156C}" srcOrd="4" destOrd="0" presId="urn:microsoft.com/office/officeart/2016/7/layout/VerticalDownArrowProcess"/>
    <dgm:cxn modelId="{99F0E635-A516-4A99-9597-8F7A7EF4B2DD}" type="presParOf" srcId="{DEC6A547-448E-477C-9348-5AC4E94A156C}" destId="{DB7EBCBF-2F61-436F-9A48-B8DAD0EB3F5F}" srcOrd="0" destOrd="0" presId="urn:microsoft.com/office/officeart/2016/7/layout/VerticalDownArrowProcess"/>
    <dgm:cxn modelId="{772BFD6E-546E-4DB9-B743-D4C365975A5B}" type="presParOf" srcId="{DEC6A547-448E-477C-9348-5AC4E94A156C}" destId="{983FAA25-FB87-4BDC-BE3A-645D418C3F07}" srcOrd="1" destOrd="0" presId="urn:microsoft.com/office/officeart/2016/7/layout/VerticalDownArrowProcess"/>
    <dgm:cxn modelId="{34462951-EBB3-4162-859B-75BAFA7EECF1}" type="presParOf" srcId="{DEC6A547-448E-477C-9348-5AC4E94A156C}" destId="{505B374B-2C0E-4242-B758-B25596CA362D}" srcOrd="2" destOrd="0" presId="urn:microsoft.com/office/officeart/2016/7/layout/VerticalDownArrowProcess"/>
    <dgm:cxn modelId="{6B762C88-0B57-4C0C-9A1F-83E33B544075}" type="presParOf" srcId="{FC43AB0A-D153-4D97-AC6B-C313DB2B6FB9}" destId="{60A21DD3-95C7-427A-A57E-CC49E780F017}" srcOrd="5" destOrd="0" presId="urn:microsoft.com/office/officeart/2016/7/layout/VerticalDownArrowProcess"/>
    <dgm:cxn modelId="{EA0A069D-3D8C-422A-ADA5-C8334C7A7791}" type="presParOf" srcId="{FC43AB0A-D153-4D97-AC6B-C313DB2B6FB9}" destId="{3A97D965-44D2-4766-9E0B-A69F57C2D789}" srcOrd="6" destOrd="0" presId="urn:microsoft.com/office/officeart/2016/7/layout/VerticalDownArrowProcess"/>
    <dgm:cxn modelId="{3EFD0BD6-1D79-4EF6-ACBD-4B5E69422EDB}" type="presParOf" srcId="{3A97D965-44D2-4766-9E0B-A69F57C2D789}" destId="{93109585-5A61-4CD5-A817-3DE34528E07F}" srcOrd="0" destOrd="0" presId="urn:microsoft.com/office/officeart/2016/7/layout/VerticalDownArrowProcess"/>
    <dgm:cxn modelId="{F3AC5E4C-C73C-4E92-A1AC-A758EB0F0AA3}" type="presParOf" srcId="{3A97D965-44D2-4766-9E0B-A69F57C2D789}" destId="{DBF18CAC-A313-4177-834E-30644315D3BC}" srcOrd="1" destOrd="0" presId="urn:microsoft.com/office/officeart/2016/7/layout/VerticalDownArrowProcess"/>
    <dgm:cxn modelId="{4502D4F6-C357-43D7-A1F1-6F09CA16F3A7}" type="presParOf" srcId="{3A97D965-44D2-4766-9E0B-A69F57C2D789}" destId="{A82D6923-864E-4DF6-A305-E598F4A7F943}"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4AB265-F306-4D42-9631-B57ADF24E7DC}">
      <dsp:nvSpPr>
        <dsp:cNvPr id="0" name=""/>
        <dsp:cNvSpPr/>
      </dsp:nvSpPr>
      <dsp:spPr>
        <a:xfrm>
          <a:off x="269955" y="3019"/>
          <a:ext cx="2916484" cy="1749890"/>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Colorado Secretary of State</a:t>
          </a:r>
        </a:p>
      </dsp:txBody>
      <dsp:txXfrm>
        <a:off x="269955" y="3019"/>
        <a:ext cx="2916484" cy="1749890"/>
      </dsp:txXfrm>
    </dsp:sp>
    <dsp:sp modelId="{3D2539F0-62FD-473B-BEC0-15898CF552D4}">
      <dsp:nvSpPr>
        <dsp:cNvPr id="0" name=""/>
        <dsp:cNvSpPr/>
      </dsp:nvSpPr>
      <dsp:spPr>
        <a:xfrm>
          <a:off x="3478089" y="3019"/>
          <a:ext cx="2916484" cy="1749890"/>
        </a:xfrm>
        <a:prstGeom prst="rect">
          <a:avLst/>
        </a:prstGeom>
        <a:solidFill>
          <a:schemeClr val="accent5">
            <a:hueOff val="2175002"/>
            <a:satOff val="-12697"/>
            <a:lumOff val="-101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Colorado Blue Book</a:t>
          </a:r>
        </a:p>
      </dsp:txBody>
      <dsp:txXfrm>
        <a:off x="3478089" y="3019"/>
        <a:ext cx="2916484" cy="1749890"/>
      </dsp:txXfrm>
    </dsp:sp>
    <dsp:sp modelId="{C897B041-DC54-4851-9BE4-CA7E2A7D9604}">
      <dsp:nvSpPr>
        <dsp:cNvPr id="0" name=""/>
        <dsp:cNvSpPr/>
      </dsp:nvSpPr>
      <dsp:spPr>
        <a:xfrm>
          <a:off x="6686222" y="3019"/>
          <a:ext cx="2916484" cy="1749890"/>
        </a:xfrm>
        <a:prstGeom prst="rect">
          <a:avLst/>
        </a:prstGeom>
        <a:solidFill>
          <a:schemeClr val="accent5">
            <a:hueOff val="4350003"/>
            <a:satOff val="-25394"/>
            <a:lumOff val="-203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News outlets</a:t>
          </a:r>
        </a:p>
      </dsp:txBody>
      <dsp:txXfrm>
        <a:off x="6686222" y="3019"/>
        <a:ext cx="2916484" cy="1749890"/>
      </dsp:txXfrm>
    </dsp:sp>
    <dsp:sp modelId="{03979918-60A4-4206-88A0-C670F57A9A3A}">
      <dsp:nvSpPr>
        <dsp:cNvPr id="0" name=""/>
        <dsp:cNvSpPr/>
      </dsp:nvSpPr>
      <dsp:spPr>
        <a:xfrm>
          <a:off x="269955" y="2044559"/>
          <a:ext cx="2916484" cy="1749890"/>
        </a:xfrm>
        <a:prstGeom prst="rect">
          <a:avLst/>
        </a:prstGeom>
        <a:solidFill>
          <a:schemeClr val="accent5">
            <a:hueOff val="6525005"/>
            <a:satOff val="-38091"/>
            <a:lumOff val="-305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Candidates and issue websites and social media accounts</a:t>
          </a:r>
        </a:p>
      </dsp:txBody>
      <dsp:txXfrm>
        <a:off x="269955" y="2044559"/>
        <a:ext cx="2916484" cy="1749890"/>
      </dsp:txXfrm>
    </dsp:sp>
    <dsp:sp modelId="{AD0B7A51-DAFB-415A-85E7-29A3A49FC776}">
      <dsp:nvSpPr>
        <dsp:cNvPr id="0" name=""/>
        <dsp:cNvSpPr/>
      </dsp:nvSpPr>
      <dsp:spPr>
        <a:xfrm>
          <a:off x="3478089" y="2044559"/>
          <a:ext cx="2916484" cy="1749890"/>
        </a:xfrm>
        <a:prstGeom prst="rect">
          <a:avLst/>
        </a:prstGeom>
        <a:solidFill>
          <a:schemeClr val="accent5">
            <a:hueOff val="8700006"/>
            <a:satOff val="-50788"/>
            <a:lumOff val="-407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Candidate and issue forums and debates</a:t>
          </a:r>
        </a:p>
      </dsp:txBody>
      <dsp:txXfrm>
        <a:off x="3478089" y="2044559"/>
        <a:ext cx="2916484" cy="1749890"/>
      </dsp:txXfrm>
    </dsp:sp>
    <dsp:sp modelId="{54EEADE2-D136-462A-9E9F-AD32E6271A86}">
      <dsp:nvSpPr>
        <dsp:cNvPr id="0" name=""/>
        <dsp:cNvSpPr/>
      </dsp:nvSpPr>
      <dsp:spPr>
        <a:xfrm>
          <a:off x="6686222" y="2044559"/>
          <a:ext cx="2916484" cy="1749890"/>
        </a:xfrm>
        <a:prstGeom prst="rect">
          <a:avLst/>
        </a:prstGeom>
        <a:solidFill>
          <a:schemeClr val="accent5">
            <a:hueOff val="10875008"/>
            <a:satOff val="-63485"/>
            <a:lumOff val="-50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An organization you trust</a:t>
          </a:r>
        </a:p>
      </dsp:txBody>
      <dsp:txXfrm>
        <a:off x="6686222" y="2044559"/>
        <a:ext cx="2916484" cy="1749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83F09-9B82-4582-8AF4-9BE485ECAC97}">
      <dsp:nvSpPr>
        <dsp:cNvPr id="0" name=""/>
        <dsp:cNvSpPr/>
      </dsp:nvSpPr>
      <dsp:spPr>
        <a:xfrm>
          <a:off x="0" y="3664635"/>
          <a:ext cx="1612985" cy="801732"/>
        </a:xfrm>
        <a:prstGeom prst="rect">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716" tIns="199136" rIns="114716" bIns="199136" numCol="1" spcCol="1270" anchor="ctr" anchorCtr="0">
          <a:noAutofit/>
        </a:bodyPr>
        <a:lstStyle/>
        <a:p>
          <a:pPr marL="0" lvl="0" indent="0" algn="ctr" defTabSz="1244600">
            <a:lnSpc>
              <a:spcPct val="90000"/>
            </a:lnSpc>
            <a:spcBef>
              <a:spcPct val="0"/>
            </a:spcBef>
            <a:spcAft>
              <a:spcPct val="35000"/>
            </a:spcAft>
            <a:buNone/>
          </a:pPr>
          <a:r>
            <a:rPr lang="en-US" sz="2800" kern="1200"/>
            <a:t>Register</a:t>
          </a:r>
        </a:p>
      </dsp:txBody>
      <dsp:txXfrm>
        <a:off x="0" y="3664635"/>
        <a:ext cx="1612985" cy="801732"/>
      </dsp:txXfrm>
    </dsp:sp>
    <dsp:sp modelId="{09B67707-BEF8-4E3F-9E03-89CE109937B2}">
      <dsp:nvSpPr>
        <dsp:cNvPr id="0" name=""/>
        <dsp:cNvSpPr/>
      </dsp:nvSpPr>
      <dsp:spPr>
        <a:xfrm>
          <a:off x="1612985" y="3664635"/>
          <a:ext cx="4838957" cy="801732"/>
        </a:xfrm>
        <a:prstGeom prst="rect">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8157" tIns="190500" rIns="98157" bIns="190500" numCol="1" spcCol="1270" anchor="ctr" anchorCtr="0">
          <a:noAutofit/>
        </a:bodyPr>
        <a:lstStyle/>
        <a:p>
          <a:pPr marL="0" lvl="0" indent="0" algn="l" defTabSz="666750">
            <a:lnSpc>
              <a:spcPct val="90000"/>
            </a:lnSpc>
            <a:spcBef>
              <a:spcPct val="0"/>
            </a:spcBef>
            <a:spcAft>
              <a:spcPct val="35000"/>
            </a:spcAft>
            <a:buNone/>
          </a:pPr>
          <a:r>
            <a:rPr lang="en-US" sz="1500" kern="1200"/>
            <a:t>Register people to vote and share about voting deadlines and locations in your community </a:t>
          </a:r>
        </a:p>
      </dsp:txBody>
      <dsp:txXfrm>
        <a:off x="1612985" y="3664635"/>
        <a:ext cx="4838957" cy="801732"/>
      </dsp:txXfrm>
    </dsp:sp>
    <dsp:sp modelId="{BF7F3690-7BDE-4EAD-97B3-F1244290E311}">
      <dsp:nvSpPr>
        <dsp:cNvPr id="0" name=""/>
        <dsp:cNvSpPr/>
      </dsp:nvSpPr>
      <dsp:spPr>
        <a:xfrm rot="10800000">
          <a:off x="0" y="2443596"/>
          <a:ext cx="1612985" cy="1233064"/>
        </a:xfrm>
        <a:prstGeom prst="upArrowCallout">
          <a:avLst>
            <a:gd name="adj1" fmla="val 5000"/>
            <a:gd name="adj2" fmla="val 10000"/>
            <a:gd name="adj3" fmla="val 15000"/>
            <a:gd name="adj4" fmla="val 64977"/>
          </a:avLst>
        </a:prstGeom>
        <a:solidFill>
          <a:schemeClr val="accent5">
            <a:hueOff val="3625003"/>
            <a:satOff val="-21162"/>
            <a:lumOff val="-1699"/>
            <a:alphaOff val="0"/>
          </a:schemeClr>
        </a:solidFill>
        <a:ln w="19050" cap="flat" cmpd="sng" algn="ctr">
          <a:solidFill>
            <a:schemeClr val="accent5">
              <a:hueOff val="3625003"/>
              <a:satOff val="-21162"/>
              <a:lumOff val="-169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716" tIns="199136" rIns="114716" bIns="199136" numCol="1" spcCol="1270" anchor="ctr" anchorCtr="0">
          <a:noAutofit/>
        </a:bodyPr>
        <a:lstStyle/>
        <a:p>
          <a:pPr marL="0" lvl="0" indent="0" algn="ctr" defTabSz="1244600">
            <a:lnSpc>
              <a:spcPct val="90000"/>
            </a:lnSpc>
            <a:spcBef>
              <a:spcPct val="0"/>
            </a:spcBef>
            <a:spcAft>
              <a:spcPct val="35000"/>
            </a:spcAft>
            <a:buNone/>
          </a:pPr>
          <a:r>
            <a:rPr lang="en-US" sz="2800" kern="1200"/>
            <a:t>Be</a:t>
          </a:r>
        </a:p>
      </dsp:txBody>
      <dsp:txXfrm rot="-10800000">
        <a:off x="0" y="2443596"/>
        <a:ext cx="1612985" cy="801492"/>
      </dsp:txXfrm>
    </dsp:sp>
    <dsp:sp modelId="{712F82E3-DCEF-44DB-9262-1C5155785A5E}">
      <dsp:nvSpPr>
        <dsp:cNvPr id="0" name=""/>
        <dsp:cNvSpPr/>
      </dsp:nvSpPr>
      <dsp:spPr>
        <a:xfrm>
          <a:off x="1612985" y="2443596"/>
          <a:ext cx="4838957" cy="801492"/>
        </a:xfrm>
        <a:prstGeom prst="rect">
          <a:avLst/>
        </a:prstGeom>
        <a:solidFill>
          <a:schemeClr val="accent5">
            <a:tint val="40000"/>
            <a:alpha val="90000"/>
            <a:hueOff val="3637653"/>
            <a:satOff val="-17280"/>
            <a:lumOff val="-948"/>
            <a:alphaOff val="0"/>
          </a:schemeClr>
        </a:solidFill>
        <a:ln w="19050" cap="flat" cmpd="sng" algn="ctr">
          <a:solidFill>
            <a:schemeClr val="accent5">
              <a:tint val="40000"/>
              <a:alpha val="90000"/>
              <a:hueOff val="3637653"/>
              <a:satOff val="-17280"/>
              <a:lumOff val="-9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8157" tIns="190500" rIns="98157" bIns="190500" numCol="1" spcCol="1270" anchor="ctr" anchorCtr="0">
          <a:noAutofit/>
        </a:bodyPr>
        <a:lstStyle/>
        <a:p>
          <a:pPr marL="0" lvl="0" indent="0" algn="l" defTabSz="666750">
            <a:lnSpc>
              <a:spcPct val="90000"/>
            </a:lnSpc>
            <a:spcBef>
              <a:spcPct val="0"/>
            </a:spcBef>
            <a:spcAft>
              <a:spcPct val="35000"/>
            </a:spcAft>
            <a:buNone/>
          </a:pPr>
          <a:r>
            <a:rPr lang="en-US" sz="1500" kern="1200"/>
            <a:t>Be active on social media, sharing information for fellow voters and engaging with candidates and issues</a:t>
          </a:r>
        </a:p>
      </dsp:txBody>
      <dsp:txXfrm>
        <a:off x="1612985" y="2443596"/>
        <a:ext cx="4838957" cy="801492"/>
      </dsp:txXfrm>
    </dsp:sp>
    <dsp:sp modelId="{983FAA25-FB87-4BDC-BE3A-645D418C3F07}">
      <dsp:nvSpPr>
        <dsp:cNvPr id="0" name=""/>
        <dsp:cNvSpPr/>
      </dsp:nvSpPr>
      <dsp:spPr>
        <a:xfrm rot="10800000">
          <a:off x="0" y="1222557"/>
          <a:ext cx="1612985" cy="1233064"/>
        </a:xfrm>
        <a:prstGeom prst="upArrowCallout">
          <a:avLst>
            <a:gd name="adj1" fmla="val 5000"/>
            <a:gd name="adj2" fmla="val 10000"/>
            <a:gd name="adj3" fmla="val 15000"/>
            <a:gd name="adj4" fmla="val 64977"/>
          </a:avLst>
        </a:prstGeom>
        <a:solidFill>
          <a:schemeClr val="accent5">
            <a:hueOff val="7250006"/>
            <a:satOff val="-42323"/>
            <a:lumOff val="-3398"/>
            <a:alphaOff val="0"/>
          </a:schemeClr>
        </a:solidFill>
        <a:ln w="19050" cap="flat" cmpd="sng" algn="ctr">
          <a:solidFill>
            <a:schemeClr val="accent5">
              <a:hueOff val="7250006"/>
              <a:satOff val="-42323"/>
              <a:lumOff val="-339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716" tIns="199136" rIns="114716" bIns="199136" numCol="1" spcCol="1270" anchor="ctr" anchorCtr="0">
          <a:noAutofit/>
        </a:bodyPr>
        <a:lstStyle/>
        <a:p>
          <a:pPr marL="0" lvl="0" indent="0" algn="ctr" defTabSz="1244600">
            <a:lnSpc>
              <a:spcPct val="90000"/>
            </a:lnSpc>
            <a:spcBef>
              <a:spcPct val="0"/>
            </a:spcBef>
            <a:spcAft>
              <a:spcPct val="35000"/>
            </a:spcAft>
            <a:buNone/>
          </a:pPr>
          <a:r>
            <a:rPr lang="en-US" sz="2800" kern="1200"/>
            <a:t>Write</a:t>
          </a:r>
        </a:p>
      </dsp:txBody>
      <dsp:txXfrm rot="-10800000">
        <a:off x="0" y="1222557"/>
        <a:ext cx="1612985" cy="801492"/>
      </dsp:txXfrm>
    </dsp:sp>
    <dsp:sp modelId="{505B374B-2C0E-4242-B758-B25596CA362D}">
      <dsp:nvSpPr>
        <dsp:cNvPr id="0" name=""/>
        <dsp:cNvSpPr/>
      </dsp:nvSpPr>
      <dsp:spPr>
        <a:xfrm>
          <a:off x="1612985" y="1222557"/>
          <a:ext cx="4838957" cy="801492"/>
        </a:xfrm>
        <a:prstGeom prst="rect">
          <a:avLst/>
        </a:prstGeom>
        <a:solidFill>
          <a:schemeClr val="accent5">
            <a:tint val="40000"/>
            <a:alpha val="90000"/>
            <a:hueOff val="7275306"/>
            <a:satOff val="-34559"/>
            <a:lumOff val="-1897"/>
            <a:alphaOff val="0"/>
          </a:schemeClr>
        </a:solidFill>
        <a:ln w="19050" cap="flat" cmpd="sng" algn="ctr">
          <a:solidFill>
            <a:schemeClr val="accent5">
              <a:tint val="40000"/>
              <a:alpha val="90000"/>
              <a:hueOff val="7275306"/>
              <a:satOff val="-34559"/>
              <a:lumOff val="-189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8157" tIns="190500" rIns="98157" bIns="190500" numCol="1" spcCol="1270" anchor="ctr" anchorCtr="0">
          <a:noAutofit/>
        </a:bodyPr>
        <a:lstStyle/>
        <a:p>
          <a:pPr marL="0" lvl="0" indent="0" algn="l" defTabSz="666750">
            <a:lnSpc>
              <a:spcPct val="90000"/>
            </a:lnSpc>
            <a:spcBef>
              <a:spcPct val="0"/>
            </a:spcBef>
            <a:spcAft>
              <a:spcPct val="35000"/>
            </a:spcAft>
            <a:buNone/>
          </a:pPr>
          <a:r>
            <a:rPr lang="en-US" sz="1500" kern="1200"/>
            <a:t>Write op-eds in your local paper calling candidates to support your issues</a:t>
          </a:r>
        </a:p>
      </dsp:txBody>
      <dsp:txXfrm>
        <a:off x="1612985" y="1222557"/>
        <a:ext cx="4838957" cy="801492"/>
      </dsp:txXfrm>
    </dsp:sp>
    <dsp:sp modelId="{DBF18CAC-A313-4177-834E-30644315D3BC}">
      <dsp:nvSpPr>
        <dsp:cNvPr id="0" name=""/>
        <dsp:cNvSpPr/>
      </dsp:nvSpPr>
      <dsp:spPr>
        <a:xfrm rot="10800000">
          <a:off x="0" y="1518"/>
          <a:ext cx="1612985" cy="1233064"/>
        </a:xfrm>
        <a:prstGeom prst="upArrowCallout">
          <a:avLst>
            <a:gd name="adj1" fmla="val 5000"/>
            <a:gd name="adj2" fmla="val 10000"/>
            <a:gd name="adj3" fmla="val 15000"/>
            <a:gd name="adj4" fmla="val 64977"/>
          </a:avLst>
        </a:prstGeom>
        <a:solidFill>
          <a:schemeClr val="accent5">
            <a:hueOff val="10875008"/>
            <a:satOff val="-63485"/>
            <a:lumOff val="-5097"/>
            <a:alphaOff val="0"/>
          </a:schemeClr>
        </a:solidFill>
        <a:ln w="19050" cap="flat" cmpd="sng" algn="ctr">
          <a:solidFill>
            <a:schemeClr val="accent5">
              <a:hueOff val="10875008"/>
              <a:satOff val="-63485"/>
              <a:lumOff val="-509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716" tIns="199136" rIns="114716" bIns="199136" numCol="1" spcCol="1270" anchor="ctr" anchorCtr="0">
          <a:noAutofit/>
        </a:bodyPr>
        <a:lstStyle/>
        <a:p>
          <a:pPr marL="0" lvl="0" indent="0" algn="ctr" defTabSz="1244600">
            <a:lnSpc>
              <a:spcPct val="90000"/>
            </a:lnSpc>
            <a:spcBef>
              <a:spcPct val="0"/>
            </a:spcBef>
            <a:spcAft>
              <a:spcPct val="35000"/>
            </a:spcAft>
            <a:buNone/>
          </a:pPr>
          <a:r>
            <a:rPr lang="en-US" sz="2800" kern="1200"/>
            <a:t>Go</a:t>
          </a:r>
        </a:p>
      </dsp:txBody>
      <dsp:txXfrm rot="-10800000">
        <a:off x="0" y="1518"/>
        <a:ext cx="1612985" cy="801492"/>
      </dsp:txXfrm>
    </dsp:sp>
    <dsp:sp modelId="{A82D6923-864E-4DF6-A305-E598F4A7F943}">
      <dsp:nvSpPr>
        <dsp:cNvPr id="0" name=""/>
        <dsp:cNvSpPr/>
      </dsp:nvSpPr>
      <dsp:spPr>
        <a:xfrm>
          <a:off x="1612985" y="1518"/>
          <a:ext cx="4838957" cy="801492"/>
        </a:xfrm>
        <a:prstGeom prst="rect">
          <a:avLst/>
        </a:prstGeom>
        <a:solidFill>
          <a:schemeClr val="accent5">
            <a:tint val="40000"/>
            <a:alpha val="90000"/>
            <a:hueOff val="10912959"/>
            <a:satOff val="-51839"/>
            <a:lumOff val="-2845"/>
            <a:alphaOff val="0"/>
          </a:schemeClr>
        </a:solidFill>
        <a:ln w="19050" cap="flat" cmpd="sng" algn="ctr">
          <a:solidFill>
            <a:schemeClr val="accent5">
              <a:tint val="40000"/>
              <a:alpha val="90000"/>
              <a:hueOff val="10912959"/>
              <a:satOff val="-51839"/>
              <a:lumOff val="-28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8157" tIns="190500" rIns="98157" bIns="190500" numCol="1" spcCol="1270" anchor="ctr" anchorCtr="0">
          <a:noAutofit/>
        </a:bodyPr>
        <a:lstStyle/>
        <a:p>
          <a:pPr marL="0" lvl="0" indent="0" algn="l" defTabSz="666750">
            <a:lnSpc>
              <a:spcPct val="90000"/>
            </a:lnSpc>
            <a:spcBef>
              <a:spcPct val="0"/>
            </a:spcBef>
            <a:spcAft>
              <a:spcPct val="35000"/>
            </a:spcAft>
            <a:buNone/>
          </a:pPr>
          <a:r>
            <a:rPr lang="en-US" sz="1500" kern="1200"/>
            <a:t>Go to events and ask questions </a:t>
          </a:r>
        </a:p>
      </dsp:txBody>
      <dsp:txXfrm>
        <a:off x="1612985" y="1518"/>
        <a:ext cx="4838957" cy="80149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D5E832F1-2A38-4C27-A4B8-23D2DE09CB00}" type="datetimeFigureOut">
              <a:rPr lang="en-US" smtClean="0"/>
              <a:t>8/6/20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731887F-6E0D-4BAA-818E-62C36407154E}"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2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E832F1-2A38-4C27-A4B8-23D2DE09CB00}" type="datetimeFigureOut">
              <a:rPr lang="en-US" smtClean="0"/>
              <a:t>8/6/20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1887F-6E0D-4BAA-818E-62C36407154E}" type="slidenum">
              <a:rPr lang="en-US" smtClean="0"/>
              <a:t>‹#›</a:t>
            </a:fld>
            <a:endParaRPr lang="en-US"/>
          </a:p>
        </p:txBody>
      </p:sp>
    </p:spTree>
    <p:extLst>
      <p:ext uri="{BB962C8B-B14F-4D97-AF65-F5344CB8AC3E}">
        <p14:creationId xmlns:p14="http://schemas.microsoft.com/office/powerpoint/2010/main" val="1320573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E832F1-2A38-4C27-A4B8-23D2DE09CB00}" type="datetimeFigureOut">
              <a:rPr lang="en-US" smtClean="0"/>
              <a:t>8/6/20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1887F-6E0D-4BAA-818E-62C36407154E}" type="slidenum">
              <a:rPr lang="en-US" smtClean="0"/>
              <a:t>‹#›</a:t>
            </a:fld>
            <a:endParaRPr lang="en-US"/>
          </a:p>
        </p:txBody>
      </p:sp>
    </p:spTree>
    <p:extLst>
      <p:ext uri="{BB962C8B-B14F-4D97-AF65-F5344CB8AC3E}">
        <p14:creationId xmlns:p14="http://schemas.microsoft.com/office/powerpoint/2010/main" val="30507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E832F1-2A38-4C27-A4B8-23D2DE09CB00}" type="datetimeFigureOut">
              <a:rPr lang="en-US" smtClean="0"/>
              <a:t>8/6/20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1887F-6E0D-4BAA-818E-62C36407154E}" type="slidenum">
              <a:rPr lang="en-US" smtClean="0"/>
              <a:t>‹#›</a:t>
            </a:fld>
            <a:endParaRPr lang="en-US"/>
          </a:p>
        </p:txBody>
      </p:sp>
    </p:spTree>
    <p:extLst>
      <p:ext uri="{BB962C8B-B14F-4D97-AF65-F5344CB8AC3E}">
        <p14:creationId xmlns:p14="http://schemas.microsoft.com/office/powerpoint/2010/main" val="1147963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E832F1-2A38-4C27-A4B8-23D2DE09CB00}" type="datetimeFigureOut">
              <a:rPr lang="en-US" smtClean="0"/>
              <a:t>8/6/20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1887F-6E0D-4BAA-818E-62C36407154E}"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7967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E832F1-2A38-4C27-A4B8-23D2DE09CB00}" type="datetimeFigureOut">
              <a:rPr lang="en-US" smtClean="0"/>
              <a:t>8/6/20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1887F-6E0D-4BAA-818E-62C36407154E}" type="slidenum">
              <a:rPr lang="en-US" smtClean="0"/>
              <a:t>‹#›</a:t>
            </a:fld>
            <a:endParaRPr lang="en-US"/>
          </a:p>
        </p:txBody>
      </p:sp>
    </p:spTree>
    <p:extLst>
      <p:ext uri="{BB962C8B-B14F-4D97-AF65-F5344CB8AC3E}">
        <p14:creationId xmlns:p14="http://schemas.microsoft.com/office/powerpoint/2010/main" val="393526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E832F1-2A38-4C27-A4B8-23D2DE09CB00}" type="datetimeFigureOut">
              <a:rPr lang="en-US" smtClean="0"/>
              <a:t>8/6/20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31887F-6E0D-4BAA-818E-62C36407154E}" type="slidenum">
              <a:rPr lang="en-US" smtClean="0"/>
              <a:t>‹#›</a:t>
            </a:fld>
            <a:endParaRPr lang="en-US"/>
          </a:p>
        </p:txBody>
      </p:sp>
    </p:spTree>
    <p:extLst>
      <p:ext uri="{BB962C8B-B14F-4D97-AF65-F5344CB8AC3E}">
        <p14:creationId xmlns:p14="http://schemas.microsoft.com/office/powerpoint/2010/main" val="228307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E832F1-2A38-4C27-A4B8-23D2DE09CB00}" type="datetimeFigureOut">
              <a:rPr lang="en-US" smtClean="0"/>
              <a:t>8/6/20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31887F-6E0D-4BAA-818E-62C36407154E}" type="slidenum">
              <a:rPr lang="en-US" smtClean="0"/>
              <a:t>‹#›</a:t>
            </a:fld>
            <a:endParaRPr lang="en-US"/>
          </a:p>
        </p:txBody>
      </p:sp>
    </p:spTree>
    <p:extLst>
      <p:ext uri="{BB962C8B-B14F-4D97-AF65-F5344CB8AC3E}">
        <p14:creationId xmlns:p14="http://schemas.microsoft.com/office/powerpoint/2010/main" val="3645566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832F1-2A38-4C27-A4B8-23D2DE09CB00}" type="datetimeFigureOut">
              <a:rPr lang="en-US" smtClean="0"/>
              <a:t>8/6/20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31887F-6E0D-4BAA-818E-62C36407154E}" type="slidenum">
              <a:rPr lang="en-US" smtClean="0"/>
              <a:t>‹#›</a:t>
            </a:fld>
            <a:endParaRPr lang="en-US"/>
          </a:p>
        </p:txBody>
      </p:sp>
    </p:spTree>
    <p:extLst>
      <p:ext uri="{BB962C8B-B14F-4D97-AF65-F5344CB8AC3E}">
        <p14:creationId xmlns:p14="http://schemas.microsoft.com/office/powerpoint/2010/main" val="2706500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E832F1-2A38-4C27-A4B8-23D2DE09CB00}" type="datetimeFigureOut">
              <a:rPr lang="en-US" smtClean="0"/>
              <a:t>8/6/20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1887F-6E0D-4BAA-818E-62C36407154E}" type="slidenum">
              <a:rPr lang="en-US" smtClean="0"/>
              <a:t>‹#›</a:t>
            </a:fld>
            <a:endParaRPr lang="en-US"/>
          </a:p>
        </p:txBody>
      </p:sp>
    </p:spTree>
    <p:extLst>
      <p:ext uri="{BB962C8B-B14F-4D97-AF65-F5344CB8AC3E}">
        <p14:creationId xmlns:p14="http://schemas.microsoft.com/office/powerpoint/2010/main" val="1158850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E832F1-2A38-4C27-A4B8-23D2DE09CB00}" type="datetimeFigureOut">
              <a:rPr lang="en-US" smtClean="0"/>
              <a:t>8/6/20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1887F-6E0D-4BAA-818E-62C36407154E}" type="slidenum">
              <a:rPr lang="en-US" smtClean="0"/>
              <a:t>‹#›</a:t>
            </a:fld>
            <a:endParaRPr lang="en-US"/>
          </a:p>
        </p:txBody>
      </p:sp>
    </p:spTree>
    <p:extLst>
      <p:ext uri="{BB962C8B-B14F-4D97-AF65-F5344CB8AC3E}">
        <p14:creationId xmlns:p14="http://schemas.microsoft.com/office/powerpoint/2010/main" val="2114020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5E832F1-2A38-4C27-A4B8-23D2DE09CB00}" type="datetimeFigureOut">
              <a:rPr lang="en-US" smtClean="0"/>
              <a:t>8/6/20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731887F-6E0D-4BAA-818E-62C36407154E}" type="slidenum">
              <a:rPr lang="en-US" smtClean="0"/>
              <a:t>‹#›</a:t>
            </a:fld>
            <a:endParaRPr lang="en-US"/>
          </a:p>
        </p:txBody>
      </p:sp>
    </p:spTree>
    <p:extLst>
      <p:ext uri="{BB962C8B-B14F-4D97-AF65-F5344CB8AC3E}">
        <p14:creationId xmlns:p14="http://schemas.microsoft.com/office/powerpoint/2010/main" val="3647557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os.state.co.us/pubs/elections/main.html" TargetMode="External"/><Relationship Id="rId2" Type="http://schemas.openxmlformats.org/officeDocument/2006/relationships/hyperlink" Target="https://www.fec.gov/" TargetMode="External"/><Relationship Id="rId1" Type="http://schemas.openxmlformats.org/officeDocument/2006/relationships/slideLayout" Target="../slideLayouts/slideLayout2.xml"/><Relationship Id="rId4" Type="http://schemas.openxmlformats.org/officeDocument/2006/relationships/hyperlink" Target="https://www.sos.state.co.us/pubs/elections/Resources/CountyElectionOffice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hyperlink" Target="mailto:lauren.Freemire@gmail.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455C987-ED28-46CA-ACFD-871FF101D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09530D1-E1B7-4679-A6ED-D82EB77AA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BCB8372A-11C5-4BD2-B5FD-71DDEFADE1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5896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4544E5E-00A3-4542-B74F-8EF81460DC7E}"/>
              </a:ext>
            </a:extLst>
          </p:cNvPr>
          <p:cNvSpPr>
            <a:spLocks noGrp="1"/>
          </p:cNvSpPr>
          <p:nvPr>
            <p:ph type="ctrTitle"/>
          </p:nvPr>
        </p:nvSpPr>
        <p:spPr>
          <a:xfrm>
            <a:off x="1109980" y="4206240"/>
            <a:ext cx="9966960" cy="1325880"/>
          </a:xfrm>
        </p:spPr>
        <p:txBody>
          <a:bodyPr>
            <a:normAutofit/>
          </a:bodyPr>
          <a:lstStyle/>
          <a:p>
            <a:r>
              <a:rPr lang="en-US" sz="4600" b="1" dirty="0">
                <a:solidFill>
                  <a:schemeClr val="accent1"/>
                </a:solidFill>
                <a:latin typeface="Century Gothic" panose="020B0502020202020204" pitchFamily="34" charset="0"/>
              </a:rPr>
              <a:t>Elections 101</a:t>
            </a:r>
          </a:p>
        </p:txBody>
      </p:sp>
      <p:pic>
        <p:nvPicPr>
          <p:cNvPr id="4" name="Picture 3">
            <a:extLst>
              <a:ext uri="{FF2B5EF4-FFF2-40B4-BE49-F238E27FC236}">
                <a16:creationId xmlns:a16="http://schemas.microsoft.com/office/drawing/2014/main" id="{118CD028-E381-4639-8B72-80DD7AC73765}"/>
              </a:ext>
            </a:extLst>
          </p:cNvPr>
          <p:cNvPicPr>
            <a:picLocks noChangeAspect="1"/>
          </p:cNvPicPr>
          <p:nvPr/>
        </p:nvPicPr>
        <p:blipFill rotWithShape="1">
          <a:blip r:embed="rId2"/>
          <a:srcRect r="1" b="3275"/>
          <a:stretch/>
        </p:blipFill>
        <p:spPr>
          <a:xfrm>
            <a:off x="243840" y="256540"/>
            <a:ext cx="11704320" cy="3764276"/>
          </a:xfrm>
          <a:prstGeom prst="rect">
            <a:avLst/>
          </a:prstGeom>
        </p:spPr>
      </p:pic>
    </p:spTree>
    <p:extLst>
      <p:ext uri="{BB962C8B-B14F-4D97-AF65-F5344CB8AC3E}">
        <p14:creationId xmlns:p14="http://schemas.microsoft.com/office/powerpoint/2010/main" val="2022101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0C7C7D2-042E-41C4-A9C4-DD037ECC18F7}"/>
              </a:ext>
            </a:extLst>
          </p:cNvPr>
          <p:cNvSpPr>
            <a:spLocks noGrp="1"/>
          </p:cNvSpPr>
          <p:nvPr>
            <p:ph type="title"/>
          </p:nvPr>
        </p:nvSpPr>
        <p:spPr>
          <a:xfrm>
            <a:off x="441009" y="873457"/>
            <a:ext cx="3273042" cy="5222543"/>
          </a:xfrm>
        </p:spPr>
        <p:txBody>
          <a:bodyPr>
            <a:normAutofit/>
          </a:bodyPr>
          <a:lstStyle/>
          <a:p>
            <a:r>
              <a:rPr lang="en-US" sz="4000" b="1">
                <a:solidFill>
                  <a:srgbClr val="FFFFFF"/>
                </a:solidFill>
              </a:rPr>
              <a:t>Types of Elections</a:t>
            </a:r>
            <a:endParaRPr lang="en-US" sz="4000" dirty="0">
              <a:solidFill>
                <a:srgbClr val="FFFFFF"/>
              </a:solidFill>
            </a:endParaRPr>
          </a:p>
        </p:txBody>
      </p:sp>
      <p:sp>
        <p:nvSpPr>
          <p:cNvPr id="3" name="Content Placeholder 2">
            <a:extLst>
              <a:ext uri="{FF2B5EF4-FFF2-40B4-BE49-F238E27FC236}">
                <a16:creationId xmlns:a16="http://schemas.microsoft.com/office/drawing/2014/main" id="{DB194E9B-2C9E-407E-8BB2-9F374D298C9D}"/>
              </a:ext>
            </a:extLst>
          </p:cNvPr>
          <p:cNvSpPr>
            <a:spLocks noGrp="1"/>
          </p:cNvSpPr>
          <p:nvPr>
            <p:ph idx="1"/>
          </p:nvPr>
        </p:nvSpPr>
        <p:spPr>
          <a:xfrm>
            <a:off x="4995081" y="1087655"/>
            <a:ext cx="6020790" cy="6323798"/>
          </a:xfrm>
        </p:spPr>
        <p:txBody>
          <a:bodyPr anchor="ctr">
            <a:normAutofit fontScale="92500" lnSpcReduction="10000"/>
          </a:bodyPr>
          <a:lstStyle/>
          <a:p>
            <a:pPr marL="45720" indent="0">
              <a:buNone/>
            </a:pPr>
            <a:r>
              <a:rPr lang="en-US" sz="3000" b="1" dirty="0">
                <a:solidFill>
                  <a:schemeClr val="tx1"/>
                </a:solidFill>
              </a:rPr>
              <a:t>Primary Elections</a:t>
            </a:r>
          </a:p>
          <a:p>
            <a:r>
              <a:rPr lang="en-US" sz="3000" dirty="0">
                <a:solidFill>
                  <a:schemeClr val="tx1"/>
                </a:solidFill>
              </a:rPr>
              <a:t>Primary elections are for voters to decide which candidates will run on the party’s ticket in the general election. Primaries take place in Colorado in March for the presidential election and in June for the state election. </a:t>
            </a:r>
          </a:p>
          <a:p>
            <a:pPr lvl="1"/>
            <a:r>
              <a:rPr lang="en-US" sz="3000" dirty="0">
                <a:solidFill>
                  <a:schemeClr val="tx1"/>
                </a:solidFill>
              </a:rPr>
              <a:t>In Colorado, all registered voters can vote in the primaries. </a:t>
            </a:r>
          </a:p>
          <a:p>
            <a:pPr marL="45720" indent="0">
              <a:buNone/>
            </a:pPr>
            <a:endParaRPr lang="en-US" sz="3000" b="1" dirty="0">
              <a:solidFill>
                <a:schemeClr val="tx1"/>
              </a:solidFill>
            </a:endParaRPr>
          </a:p>
          <a:p>
            <a:pPr marL="45720" indent="0">
              <a:buNone/>
            </a:pPr>
            <a:r>
              <a:rPr lang="en-US" sz="3000" b="1" dirty="0">
                <a:solidFill>
                  <a:schemeClr val="tx1"/>
                </a:solidFill>
              </a:rPr>
              <a:t>General Elections</a:t>
            </a:r>
          </a:p>
          <a:p>
            <a:r>
              <a:rPr lang="en-US" sz="3000" dirty="0">
                <a:solidFill>
                  <a:schemeClr val="tx1"/>
                </a:solidFill>
              </a:rPr>
              <a:t>General elections are for voters to decide who will fill public offices and take place in November. </a:t>
            </a:r>
          </a:p>
          <a:p>
            <a:pPr marL="45720" indent="0">
              <a:buNone/>
            </a:pPr>
            <a:endParaRPr lang="en-US" sz="2000" dirty="0">
              <a:solidFill>
                <a:schemeClr val="tx1"/>
              </a:solidFill>
            </a:endParaRPr>
          </a:p>
          <a:p>
            <a:pPr marL="45720" indent="0">
              <a:buNone/>
            </a:pPr>
            <a:endParaRPr lang="en-US" sz="20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2020253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2E1FC956-C25C-4072-BF66-DC5354EBAEDB}"/>
              </a:ext>
            </a:extLst>
          </p:cNvPr>
          <p:cNvSpPr>
            <a:spLocks noGrp="1"/>
          </p:cNvSpPr>
          <p:nvPr>
            <p:ph type="title"/>
          </p:nvPr>
        </p:nvSpPr>
        <p:spPr>
          <a:xfrm>
            <a:off x="441009" y="873457"/>
            <a:ext cx="3273042" cy="5222543"/>
          </a:xfrm>
        </p:spPr>
        <p:txBody>
          <a:bodyPr>
            <a:normAutofit/>
          </a:bodyPr>
          <a:lstStyle/>
          <a:p>
            <a:r>
              <a:rPr lang="en-US" sz="4000" b="1" dirty="0">
                <a:solidFill>
                  <a:srgbClr val="FFFFFF"/>
                </a:solidFill>
              </a:rPr>
              <a:t>In Colorado, you’ll vote in…</a:t>
            </a:r>
          </a:p>
        </p:txBody>
      </p:sp>
      <p:sp>
        <p:nvSpPr>
          <p:cNvPr id="3" name="Content Placeholder 2">
            <a:extLst>
              <a:ext uri="{FF2B5EF4-FFF2-40B4-BE49-F238E27FC236}">
                <a16:creationId xmlns:a16="http://schemas.microsoft.com/office/drawing/2014/main" id="{9A63E2CE-1BB1-484A-A116-272CFB213646}"/>
              </a:ext>
            </a:extLst>
          </p:cNvPr>
          <p:cNvSpPr>
            <a:spLocks noGrp="1"/>
          </p:cNvSpPr>
          <p:nvPr>
            <p:ph idx="1"/>
          </p:nvPr>
        </p:nvSpPr>
        <p:spPr>
          <a:xfrm>
            <a:off x="4995081" y="873457"/>
            <a:ext cx="6020790" cy="5222543"/>
          </a:xfrm>
        </p:spPr>
        <p:txBody>
          <a:bodyPr numCol="1" anchor="ctr">
            <a:normAutofit fontScale="92500" lnSpcReduction="20000"/>
          </a:bodyPr>
          <a:lstStyle/>
          <a:p>
            <a:r>
              <a:rPr lang="en-US" sz="2800" b="1" dirty="0">
                <a:solidFill>
                  <a:schemeClr val="tx1"/>
                </a:solidFill>
              </a:rPr>
              <a:t>Federal elections</a:t>
            </a:r>
          </a:p>
          <a:p>
            <a:pPr lvl="1"/>
            <a:r>
              <a:rPr lang="en-US" sz="2800" dirty="0">
                <a:solidFill>
                  <a:schemeClr val="tx1"/>
                </a:solidFill>
              </a:rPr>
              <a:t>To learn more about federal elections: Federal Election Commissioner </a:t>
            </a:r>
            <a:r>
              <a:rPr lang="en-US" sz="2800" u="sng" dirty="0">
                <a:solidFill>
                  <a:schemeClr val="tx1"/>
                </a:solidFill>
                <a:hlinkClick r:id="rId2"/>
              </a:rPr>
              <a:t>https://www.fec.gov/</a:t>
            </a:r>
            <a:r>
              <a:rPr lang="en-US" sz="2800" dirty="0">
                <a:solidFill>
                  <a:schemeClr val="tx1"/>
                </a:solidFill>
              </a:rPr>
              <a:t> </a:t>
            </a:r>
          </a:p>
          <a:p>
            <a:r>
              <a:rPr lang="en-US" sz="2800" b="1" dirty="0">
                <a:solidFill>
                  <a:schemeClr val="tx1"/>
                </a:solidFill>
              </a:rPr>
              <a:t>State elections</a:t>
            </a:r>
          </a:p>
          <a:p>
            <a:pPr lvl="1"/>
            <a:r>
              <a:rPr lang="en-US" sz="2800" dirty="0">
                <a:solidFill>
                  <a:schemeClr val="tx1"/>
                </a:solidFill>
              </a:rPr>
              <a:t>To learn more about Colorado state elections: Colorado Secretary of State </a:t>
            </a:r>
            <a:r>
              <a:rPr lang="en-US" sz="2800" u="sng" dirty="0">
                <a:solidFill>
                  <a:schemeClr val="tx1"/>
                </a:solidFill>
                <a:hlinkClick r:id="rId3"/>
              </a:rPr>
              <a:t>https://www.sos.state.co.us/pubs/elections/main.html</a:t>
            </a:r>
            <a:endParaRPr lang="en-US" sz="2800" dirty="0">
              <a:solidFill>
                <a:schemeClr val="tx1"/>
              </a:solidFill>
            </a:endParaRPr>
          </a:p>
          <a:p>
            <a:r>
              <a:rPr lang="en-US" sz="2800" b="1" dirty="0">
                <a:solidFill>
                  <a:schemeClr val="tx1"/>
                </a:solidFill>
              </a:rPr>
              <a:t>Local elections</a:t>
            </a:r>
          </a:p>
          <a:p>
            <a:pPr lvl="1"/>
            <a:r>
              <a:rPr lang="en-US" sz="2800" dirty="0">
                <a:solidFill>
                  <a:schemeClr val="tx1"/>
                </a:solidFill>
              </a:rPr>
              <a:t>To learn more about county elections: County Election Offices </a:t>
            </a:r>
            <a:r>
              <a:rPr lang="en-US" sz="2800" u="sng" dirty="0">
                <a:solidFill>
                  <a:schemeClr val="tx1"/>
                </a:solidFill>
                <a:hlinkClick r:id="rId4"/>
              </a:rPr>
              <a:t>https://www.sos.state.co.us/pubs/elections/Resources/CountyElectionOffices.html</a:t>
            </a:r>
            <a:endParaRPr lang="en-US" sz="28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3692837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ECC82E65-6707-40AC-AD00-D98FD642292E}"/>
              </a:ext>
            </a:extLst>
          </p:cNvPr>
          <p:cNvSpPr>
            <a:spLocks noGrp="1"/>
          </p:cNvSpPr>
          <p:nvPr>
            <p:ph type="title"/>
          </p:nvPr>
        </p:nvSpPr>
        <p:spPr>
          <a:xfrm>
            <a:off x="441009" y="873457"/>
            <a:ext cx="3273042" cy="5222543"/>
          </a:xfrm>
        </p:spPr>
        <p:txBody>
          <a:bodyPr>
            <a:normAutofit/>
          </a:bodyPr>
          <a:lstStyle/>
          <a:p>
            <a:r>
              <a:rPr lang="en-US" sz="4000" b="1" dirty="0">
                <a:solidFill>
                  <a:srgbClr val="FFFFFF"/>
                </a:solidFill>
              </a:rPr>
              <a:t>In Colorado, you’ll vote for…</a:t>
            </a:r>
          </a:p>
        </p:txBody>
      </p:sp>
      <p:sp>
        <p:nvSpPr>
          <p:cNvPr id="3" name="Content Placeholder 2">
            <a:extLst>
              <a:ext uri="{FF2B5EF4-FFF2-40B4-BE49-F238E27FC236}">
                <a16:creationId xmlns:a16="http://schemas.microsoft.com/office/drawing/2014/main" id="{E5B4BE2C-8EB4-4FCD-AA9A-82C11C6719FB}"/>
              </a:ext>
            </a:extLst>
          </p:cNvPr>
          <p:cNvSpPr>
            <a:spLocks noGrp="1"/>
          </p:cNvSpPr>
          <p:nvPr>
            <p:ph idx="1"/>
          </p:nvPr>
        </p:nvSpPr>
        <p:spPr>
          <a:xfrm>
            <a:off x="4360244" y="873457"/>
            <a:ext cx="7738711" cy="5527343"/>
          </a:xfrm>
        </p:spPr>
        <p:txBody>
          <a:bodyPr numCol="2" anchor="ctr">
            <a:noAutofit/>
          </a:bodyPr>
          <a:lstStyle/>
          <a:p>
            <a:pPr lvl="0"/>
            <a:r>
              <a:rPr lang="en-US" dirty="0">
                <a:solidFill>
                  <a:schemeClr val="tx1"/>
                </a:solidFill>
              </a:rPr>
              <a:t>The president and vice president</a:t>
            </a:r>
          </a:p>
          <a:p>
            <a:pPr lvl="0"/>
            <a:r>
              <a:rPr lang="en-US" dirty="0">
                <a:solidFill>
                  <a:schemeClr val="tx1"/>
                </a:solidFill>
              </a:rPr>
              <a:t>U.S. Senators and Congressional representatives</a:t>
            </a:r>
          </a:p>
          <a:p>
            <a:pPr lvl="0"/>
            <a:r>
              <a:rPr lang="en-US" dirty="0">
                <a:solidFill>
                  <a:schemeClr val="tx1"/>
                </a:solidFill>
              </a:rPr>
              <a:t>Colorado governor and lieutenant governor</a:t>
            </a:r>
          </a:p>
          <a:p>
            <a:pPr lvl="0"/>
            <a:r>
              <a:rPr lang="en-US" dirty="0">
                <a:solidFill>
                  <a:schemeClr val="tx1"/>
                </a:solidFill>
              </a:rPr>
              <a:t>State senators and representatives</a:t>
            </a:r>
          </a:p>
          <a:p>
            <a:pPr lvl="0"/>
            <a:r>
              <a:rPr lang="en-US" dirty="0">
                <a:solidFill>
                  <a:schemeClr val="tx1"/>
                </a:solidFill>
              </a:rPr>
              <a:t>Colorado Secretary of State</a:t>
            </a:r>
          </a:p>
          <a:p>
            <a:pPr lvl="0"/>
            <a:r>
              <a:rPr lang="en-US" dirty="0">
                <a:solidFill>
                  <a:schemeClr val="tx1"/>
                </a:solidFill>
              </a:rPr>
              <a:t>Colorado State Treasurer</a:t>
            </a:r>
          </a:p>
          <a:p>
            <a:pPr lvl="0"/>
            <a:r>
              <a:rPr lang="en-US" dirty="0">
                <a:solidFill>
                  <a:schemeClr val="tx1"/>
                </a:solidFill>
              </a:rPr>
              <a:t>Colorado Attorney General </a:t>
            </a:r>
          </a:p>
          <a:p>
            <a:pPr lvl="0"/>
            <a:r>
              <a:rPr lang="en-US" dirty="0">
                <a:solidFill>
                  <a:schemeClr val="tx1"/>
                </a:solidFill>
              </a:rPr>
              <a:t>State and local boards of education </a:t>
            </a:r>
          </a:p>
          <a:p>
            <a:pPr lvl="0"/>
            <a:r>
              <a:rPr lang="en-US" dirty="0">
                <a:solidFill>
                  <a:schemeClr val="tx1"/>
                </a:solidFill>
              </a:rPr>
              <a:t>Higher education regents</a:t>
            </a:r>
          </a:p>
          <a:p>
            <a:pPr lvl="0"/>
            <a:r>
              <a:rPr lang="en-US" dirty="0">
                <a:solidFill>
                  <a:schemeClr val="tx1"/>
                </a:solidFill>
              </a:rPr>
              <a:t>Judges</a:t>
            </a:r>
          </a:p>
          <a:p>
            <a:pPr lvl="0"/>
            <a:r>
              <a:rPr lang="en-US" dirty="0">
                <a:solidFill>
                  <a:schemeClr val="tx1"/>
                </a:solidFill>
              </a:rPr>
              <a:t>County commissioners</a:t>
            </a:r>
          </a:p>
          <a:p>
            <a:pPr lvl="0"/>
            <a:r>
              <a:rPr lang="en-US" dirty="0">
                <a:solidFill>
                  <a:schemeClr val="tx1"/>
                </a:solidFill>
              </a:rPr>
              <a:t>City councilpersons</a:t>
            </a:r>
          </a:p>
          <a:p>
            <a:pPr lvl="0"/>
            <a:r>
              <a:rPr lang="en-US" dirty="0">
                <a:solidFill>
                  <a:schemeClr val="tx1"/>
                </a:solidFill>
              </a:rPr>
              <a:t>County assessors</a:t>
            </a:r>
          </a:p>
          <a:p>
            <a:pPr lvl="0"/>
            <a:r>
              <a:rPr lang="en-US" dirty="0">
                <a:solidFill>
                  <a:schemeClr val="tx1"/>
                </a:solidFill>
              </a:rPr>
              <a:t>County Clear and Recorders</a:t>
            </a:r>
          </a:p>
          <a:p>
            <a:pPr lvl="0"/>
            <a:r>
              <a:rPr lang="en-US" dirty="0">
                <a:solidFill>
                  <a:schemeClr val="tx1"/>
                </a:solidFill>
              </a:rPr>
              <a:t>Sheriffs</a:t>
            </a:r>
          </a:p>
          <a:p>
            <a:pPr lvl="0"/>
            <a:r>
              <a:rPr lang="en-US" dirty="0">
                <a:solidFill>
                  <a:schemeClr val="tx1"/>
                </a:solidFill>
              </a:rPr>
              <a:t>Coroners </a:t>
            </a:r>
          </a:p>
          <a:p>
            <a:pPr lvl="0"/>
            <a:r>
              <a:rPr lang="en-US" dirty="0">
                <a:solidFill>
                  <a:schemeClr val="tx1"/>
                </a:solidFill>
              </a:rPr>
              <a:t>Additional local and special district positions</a:t>
            </a:r>
          </a:p>
          <a:p>
            <a:r>
              <a:rPr lang="en-US" dirty="0">
                <a:solidFill>
                  <a:schemeClr val="tx1"/>
                </a:solidFill>
              </a:rPr>
              <a:t>Ballot measures</a:t>
            </a:r>
          </a:p>
        </p:txBody>
      </p:sp>
    </p:spTree>
    <p:extLst>
      <p:ext uri="{BB962C8B-B14F-4D97-AF65-F5344CB8AC3E}">
        <p14:creationId xmlns:p14="http://schemas.microsoft.com/office/powerpoint/2010/main" val="1018542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63310-0B34-4914-B360-3FFAF5BDA8E9}"/>
              </a:ext>
            </a:extLst>
          </p:cNvPr>
          <p:cNvSpPr>
            <a:spLocks noGrp="1"/>
          </p:cNvSpPr>
          <p:nvPr>
            <p:ph type="title"/>
          </p:nvPr>
        </p:nvSpPr>
        <p:spPr>
          <a:xfrm>
            <a:off x="1143000" y="609600"/>
            <a:ext cx="9875520" cy="1356360"/>
          </a:xfrm>
        </p:spPr>
        <p:txBody>
          <a:bodyPr>
            <a:normAutofit/>
          </a:bodyPr>
          <a:lstStyle/>
          <a:p>
            <a:r>
              <a:rPr lang="en-US" b="1"/>
              <a:t>How to Learn About Candidates and Issues</a:t>
            </a:r>
          </a:p>
        </p:txBody>
      </p:sp>
      <p:graphicFrame>
        <p:nvGraphicFramePr>
          <p:cNvPr id="7" name="Content Placeholder 2">
            <a:extLst>
              <a:ext uri="{FF2B5EF4-FFF2-40B4-BE49-F238E27FC236}">
                <a16:creationId xmlns:a16="http://schemas.microsoft.com/office/drawing/2014/main" id="{4EA33113-2074-4304-AF49-F45EF3DB538E}"/>
              </a:ext>
            </a:extLst>
          </p:cNvPr>
          <p:cNvGraphicFramePr>
            <a:graphicFrameLocks noGrp="1"/>
          </p:cNvGraphicFramePr>
          <p:nvPr>
            <p:ph idx="1"/>
            <p:extLst>
              <p:ext uri="{D42A27DB-BD31-4B8C-83A1-F6EECF244321}">
                <p14:modId xmlns:p14="http://schemas.microsoft.com/office/powerpoint/2010/main" val="615226705"/>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4765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5043-7608-4361-ADFB-CDEFC8E9D189}"/>
              </a:ext>
            </a:extLst>
          </p:cNvPr>
          <p:cNvSpPr>
            <a:spLocks noGrp="1"/>
          </p:cNvSpPr>
          <p:nvPr>
            <p:ph type="title"/>
          </p:nvPr>
        </p:nvSpPr>
        <p:spPr>
          <a:xfrm>
            <a:off x="653145" y="609599"/>
            <a:ext cx="3364378" cy="5606143"/>
          </a:xfrm>
        </p:spPr>
        <p:txBody>
          <a:bodyPr>
            <a:normAutofit/>
          </a:bodyPr>
          <a:lstStyle/>
          <a:p>
            <a:r>
              <a:rPr lang="en-US" sz="4000" b="1"/>
              <a:t>Ways to Advocate in Elections</a:t>
            </a:r>
            <a:endParaRPr lang="en-US" sz="4000" b="1" dirty="0"/>
          </a:p>
        </p:txBody>
      </p:sp>
      <p:graphicFrame>
        <p:nvGraphicFramePr>
          <p:cNvPr id="5" name="Content Placeholder 2">
            <a:extLst>
              <a:ext uri="{FF2B5EF4-FFF2-40B4-BE49-F238E27FC236}">
                <a16:creationId xmlns:a16="http://schemas.microsoft.com/office/drawing/2014/main" id="{29B63160-4240-4441-80E6-194F3D3C5072}"/>
              </a:ext>
            </a:extLst>
          </p:cNvPr>
          <p:cNvGraphicFramePr>
            <a:graphicFrameLocks noGrp="1"/>
          </p:cNvGraphicFramePr>
          <p:nvPr>
            <p:ph idx="1"/>
            <p:extLst>
              <p:ext uri="{D42A27DB-BD31-4B8C-83A1-F6EECF244321}">
                <p14:modId xmlns:p14="http://schemas.microsoft.com/office/powerpoint/2010/main" val="2815531025"/>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098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D54F-1C25-475B-8581-EAAE0CF0DDC0}"/>
              </a:ext>
            </a:extLst>
          </p:cNvPr>
          <p:cNvSpPr>
            <a:spLocks noGrp="1"/>
          </p:cNvSpPr>
          <p:nvPr>
            <p:ph type="title"/>
          </p:nvPr>
        </p:nvSpPr>
        <p:spPr>
          <a:xfrm>
            <a:off x="1039368" y="1182719"/>
            <a:ext cx="9966960" cy="2926080"/>
          </a:xfrm>
        </p:spPr>
        <p:txBody>
          <a:bodyPr>
            <a:normAutofit/>
          </a:bodyPr>
          <a:lstStyle/>
          <a:p>
            <a:r>
              <a:rPr lang="en-US" sz="4000" b="1" dirty="0">
                <a:solidFill>
                  <a:schemeClr val="accent6">
                    <a:lumMod val="75000"/>
                  </a:schemeClr>
                </a:solidFill>
                <a:latin typeface="Century Gothic" panose="020B0502020202020204" pitchFamily="34" charset="0"/>
              </a:rPr>
              <a:t>Lauren Freemire</a:t>
            </a:r>
            <a:br>
              <a:rPr lang="en-US" sz="4000" b="1" dirty="0">
                <a:latin typeface="Century Gothic" panose="020B0502020202020204" pitchFamily="34" charset="0"/>
              </a:rPr>
            </a:br>
            <a:r>
              <a:rPr lang="en-US" sz="4000" dirty="0">
                <a:latin typeface="Century Gothic" panose="020B0502020202020204" pitchFamily="34" charset="0"/>
                <a:hlinkClick r:id="rId2"/>
              </a:rPr>
              <a:t>lauren.freemire@gmail.com</a:t>
            </a:r>
            <a:br>
              <a:rPr lang="en-US" sz="4000" dirty="0">
                <a:latin typeface="Century Gothic" panose="020B0502020202020204" pitchFamily="34" charset="0"/>
              </a:rPr>
            </a:br>
            <a:r>
              <a:rPr lang="en-US" sz="4000" dirty="0">
                <a:solidFill>
                  <a:schemeClr val="accent6">
                    <a:lumMod val="75000"/>
                  </a:schemeClr>
                </a:solidFill>
                <a:latin typeface="Century Gothic" panose="020B0502020202020204" pitchFamily="34" charset="0"/>
              </a:rPr>
              <a:t>303-829-4469</a:t>
            </a:r>
          </a:p>
        </p:txBody>
      </p:sp>
    </p:spTree>
    <p:extLst>
      <p:ext uri="{BB962C8B-B14F-4D97-AF65-F5344CB8AC3E}">
        <p14:creationId xmlns:p14="http://schemas.microsoft.com/office/powerpoint/2010/main" val="1245896882"/>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811</TotalTime>
  <Words>344</Words>
  <Application>Microsoft Macintosh PowerPoint</Application>
  <PresentationFormat>Widescreen</PresentationFormat>
  <Paragraphs>52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Corbel</vt:lpstr>
      <vt:lpstr>Basis</vt:lpstr>
      <vt:lpstr>Elections 101</vt:lpstr>
      <vt:lpstr>Types of Elections</vt:lpstr>
      <vt:lpstr>In Colorado, you’ll vote in…</vt:lpstr>
      <vt:lpstr>In Colorado, you’ll vote for…</vt:lpstr>
      <vt:lpstr>How to Learn About Candidates and Issues</vt:lpstr>
      <vt:lpstr>Ways to Advocate in Elections</vt:lpstr>
      <vt:lpstr>Lauren Freemire lauren.freemire@gmail.com 303-829-4469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Elections 101</dc:title>
  <dc:creator>Lauren Freemire</dc:creator>
  <cp:lastModifiedBy>Hanna Nichols</cp:lastModifiedBy>
  <cp:revision>4</cp:revision>
  <dcterms:created xsi:type="dcterms:W3CDTF">2020-07-30T02:19:15Z</dcterms:created>
  <dcterms:modified xsi:type="dcterms:W3CDTF">2020-08-06T17:32:43Z</dcterms:modified>
</cp:coreProperties>
</file>